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06" r:id="rId2"/>
    <p:sldId id="871" r:id="rId3"/>
    <p:sldId id="866" r:id="rId4"/>
    <p:sldId id="867" r:id="rId5"/>
    <p:sldId id="863" r:id="rId6"/>
    <p:sldId id="864" r:id="rId7"/>
    <p:sldId id="869" r:id="rId8"/>
    <p:sldId id="870" r:id="rId9"/>
    <p:sldId id="868" r:id="rId10"/>
  </p:sldIdLst>
  <p:sldSz cx="12192000" cy="6858000"/>
  <p:notesSz cx="6805613" cy="9944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801" autoAdjust="0"/>
  </p:normalViewPr>
  <p:slideViewPr>
    <p:cSldViewPr snapToGrid="0">
      <p:cViewPr varScale="1">
        <p:scale>
          <a:sx n="122" d="100"/>
          <a:sy n="122" d="100"/>
        </p:scale>
        <p:origin x="4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75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564E3F8-8236-4777-B0CD-83ED5ABA59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1C89E8-768A-4195-98BE-0AE848DFE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604F9-8163-4BFA-BB55-41B9271F5B09}" type="datetimeFigureOut">
              <a:rPr lang="fr-CH" smtClean="0"/>
              <a:t>26.12.24</a:t>
            </a:fld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3D7834-B433-4C92-A255-7FF639101E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AFCD1D-08B5-4650-9197-B90143137F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52F33-FBB6-4605-AF84-35E2D3165681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19069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5T14:18:47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24575,'3'2'0,"0"-1"0,-3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66730-68E8-467C-B4AC-22D2333F8561}" type="datetimeFigureOut">
              <a:rPr lang="fr-CH" smtClean="0"/>
              <a:t>26.12.24</a:t>
            </a:fld>
            <a:endParaRPr lang="fr-CH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A2CBE-5FBE-4EFB-AD26-1A020E9F3FAB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2732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F13A7E2-83AA-40F4-BF5C-6F02AF674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93930"/>
            <a:ext cx="10073055" cy="56270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2D651-1EDA-4540-B6F5-7459D4FA0FCD}"/>
              </a:ext>
            </a:extLst>
          </p:cNvPr>
          <p:cNvSpPr/>
          <p:nvPr userDrawn="1"/>
        </p:nvSpPr>
        <p:spPr>
          <a:xfrm>
            <a:off x="209862" y="359764"/>
            <a:ext cx="11982138" cy="6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D96B063D-384B-4530-8664-F57AEAE95558">
            <a:extLst>
              <a:ext uri="{FF2B5EF4-FFF2-40B4-BE49-F238E27FC236}">
                <a16:creationId xmlns:a16="http://schemas.microsoft.com/office/drawing/2014/main" id="{F4949013-6AB4-D44A-B51A-20EF04CB39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477619"/>
            <a:ext cx="3121269" cy="112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1F3F0D7-E5FC-FD4D-8CBC-146953E036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8424" y="4940787"/>
            <a:ext cx="10077422" cy="387351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r>
              <a:rPr lang="fr-FR" dirty="0"/>
              <a:t>Modifiez le style des sous-titres du masque</a:t>
            </a:r>
            <a:endParaRPr lang="fr-CH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617F229-1699-3086-66B3-C8200E02D2BB}"/>
              </a:ext>
            </a:extLst>
          </p:cNvPr>
          <p:cNvCxnSpPr>
            <a:cxnSpLocks/>
          </p:cNvCxnSpPr>
          <p:nvPr userDrawn="1"/>
        </p:nvCxnSpPr>
        <p:spPr>
          <a:xfrm>
            <a:off x="3754315" y="769257"/>
            <a:ext cx="766842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7C1E767-7523-2E28-F566-7E9B73EE8F33}"/>
              </a:ext>
            </a:extLst>
          </p:cNvPr>
          <p:cNvCxnSpPr>
            <a:cxnSpLocks/>
          </p:cNvCxnSpPr>
          <p:nvPr userDrawn="1"/>
        </p:nvCxnSpPr>
        <p:spPr>
          <a:xfrm>
            <a:off x="-25451" y="769257"/>
            <a:ext cx="38593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F95AC055-8FA5-DD2C-4794-E6647E8D18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562" y="5471256"/>
            <a:ext cx="10092076" cy="393213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r>
              <a:rPr lang="fr-FR" dirty="0"/>
              <a:t>Modifiez le style des sous-titres du masque</a:t>
            </a:r>
            <a:endParaRPr lang="fr-CH" dirty="0"/>
          </a:p>
        </p:txBody>
      </p:sp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49D6B4D0-E12D-8949-0E49-CFACE8D2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584" y="2948745"/>
            <a:ext cx="10064262" cy="8407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3999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0377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332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34FB246-150C-5B45-AEE3-5719B630D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4623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5EE6ADB-EF82-0144-ADC1-5C8026FA8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59134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7EB066E-1D99-A344-9606-3B7597C5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3555610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7F98045-4736-374D-88D0-78C35EBC6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044" y="406851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7EC9D0B-98AB-8B41-8AA7-19FE876AEF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357324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0D7B284-B0C4-054D-A360-F1825CA2FB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80D7F86-96AF-0A4C-B43E-BF4AA116EE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78E2F9C-6293-B94D-997B-8DF23F358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067" y="408503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702BDDA-CB49-4C6C-8655-F733291F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372C84F-3D0A-4F1F-F5D1-D3A47BED3EDC}"/>
              </a:ext>
            </a:extLst>
          </p:cNvPr>
          <p:cNvCxnSpPr/>
          <p:nvPr userDrawn="1"/>
        </p:nvCxnSpPr>
        <p:spPr>
          <a:xfrm>
            <a:off x="1288334" y="4507969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CD2F3429-9DCF-21B1-8C31-4696399331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24709" y="4074903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357529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34FB246-150C-5B45-AEE3-5719B630D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5EE6ADB-EF82-0144-ADC1-5C8026FA8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6447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7EB066E-1D99-A344-9606-3B7597C5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357738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7F98045-4736-374D-88D0-78C35EBC6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044" y="409028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7EC9D0B-98AB-8B41-8AA7-19FE876AEF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357324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0D7B284-B0C4-054D-A360-F1825CA2FB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80D7F86-96AF-0A4C-B43E-BF4AA116EE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78E2F9C-6293-B94D-997B-8DF23F358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067" y="408503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702BDDA-CB49-4C6C-8655-F733291F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6BE26F4-77E7-81FF-21AE-659A0A4998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16212" y="461139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D1B41471-125F-4EB4-DC89-07EFE62AE5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235" y="460614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477074C-CE23-564C-3C03-AAF357281033}"/>
              </a:ext>
            </a:extLst>
          </p:cNvPr>
          <p:cNvCxnSpPr/>
          <p:nvPr userDrawn="1"/>
        </p:nvCxnSpPr>
        <p:spPr>
          <a:xfrm>
            <a:off x="1288334" y="5052246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B28AD9E0-904B-4344-14BD-466B5BA31C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24709" y="4619180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115585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34FB246-150C-5B45-AEE3-5719B630D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5EE6ADB-EF82-0144-ADC1-5C8026FA8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6447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7EB066E-1D99-A344-9606-3B7597C5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357738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7F98045-4736-374D-88D0-78C35EBC6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044" y="409028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7EC9D0B-98AB-8B41-8AA7-19FE876AEF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357324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0D7B284-B0C4-054D-A360-F1825CA2FB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80D7F86-96AF-0A4C-B43E-BF4AA116EE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78E2F9C-6293-B94D-997B-8DF23F358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067" y="408503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702BDDA-CB49-4C6C-8655-F733291F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6BE26F4-77E7-81FF-21AE-659A0A4998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16212" y="461139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D1B41471-125F-4EB4-DC89-07EFE62AE5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235" y="460614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664FED1-E9F6-FCDB-25B9-7017A0DD8B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6211" y="511284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9E72889-3456-8EFD-240B-DA999C773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234" y="5107593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8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4D4BC1B-8921-29E5-742D-91CFB99EB57F}"/>
              </a:ext>
            </a:extLst>
          </p:cNvPr>
          <p:cNvCxnSpPr/>
          <p:nvPr userDrawn="1"/>
        </p:nvCxnSpPr>
        <p:spPr>
          <a:xfrm>
            <a:off x="1288334" y="5560250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81861D97-31D8-9352-9770-DC4A811A58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24709" y="5127184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1705001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34FB246-150C-5B45-AEE3-5719B630D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5EE6ADB-EF82-0144-ADC1-5C8026FA8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6447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7EB066E-1D99-A344-9606-3B7597C5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357738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7F98045-4736-374D-88D0-78C35EBC6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044" y="409028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7EC9D0B-98AB-8B41-8AA7-19FE876AEF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357324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0D7B284-B0C4-054D-A360-F1825CA2FB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80D7F86-96AF-0A4C-B43E-BF4AA116EE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78E2F9C-6293-B94D-997B-8DF23F358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067" y="408503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702BDDA-CB49-4C6C-8655-F733291F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6BE26F4-77E7-81FF-21AE-659A0A4998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16212" y="461139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D1B41471-125F-4EB4-DC89-07EFE62AE5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235" y="460614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664FED1-E9F6-FCDB-25B9-7017A0DD8B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6211" y="511284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9E72889-3456-8EFD-240B-DA999C773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234" y="5107593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8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BBBD65C6-846D-3F91-2633-1F351DC60F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6212" y="5629034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83375F0E-659B-750D-AF53-A8E534593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235" y="562378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9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673220-59AB-360B-E4A0-482990EFA009}"/>
              </a:ext>
            </a:extLst>
          </p:cNvPr>
          <p:cNvCxnSpPr/>
          <p:nvPr userDrawn="1"/>
        </p:nvCxnSpPr>
        <p:spPr>
          <a:xfrm>
            <a:off x="1288334" y="6068243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62279E7-3030-2499-3448-138E9B0016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24709" y="5635177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178060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6BD1E2-4B30-C14D-A9DC-9746812DE3D6}"/>
              </a:ext>
            </a:extLst>
          </p:cNvPr>
          <p:cNvSpPr/>
          <p:nvPr userDrawn="1"/>
        </p:nvSpPr>
        <p:spPr>
          <a:xfrm>
            <a:off x="1" y="1824193"/>
            <a:ext cx="12191999" cy="3947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2690843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2067" y="3334384"/>
            <a:ext cx="91634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Sous-titre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269119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5090" y="333361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C19A6EF1-EA7B-C1E1-9C66-A6F20F83B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</p:spTree>
    <p:extLst>
      <p:ext uri="{BB962C8B-B14F-4D97-AF65-F5344CB8AC3E}">
        <p14:creationId xmlns:p14="http://schemas.microsoft.com/office/powerpoint/2010/main" val="3297411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D10CD-4D72-44F9-97A7-E7832263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01" y="1098733"/>
            <a:ext cx="10515600" cy="359730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3FBE97-7824-45BB-8577-89260178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01" y="1574800"/>
            <a:ext cx="10515600" cy="4602163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357188" indent="-357188">
              <a:buClr>
                <a:schemeClr val="accent1"/>
              </a:buClr>
              <a:buFont typeface=".SF NS Symbols Regular"/>
              <a:buChar char="☆"/>
              <a:tabLst/>
              <a:defRPr sz="2000"/>
            </a:lvl2pPr>
            <a:lvl3pPr marL="71596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3pPr>
            <a:lvl4pPr marL="1074738" indent="-312738">
              <a:buClr>
                <a:schemeClr val="accent1"/>
              </a:buClr>
              <a:buFont typeface=".SF NS Symbols Regular"/>
              <a:buChar char="☆"/>
              <a:tabLst/>
              <a:defRPr sz="2000"/>
            </a:lvl4pPr>
            <a:lvl5pPr marL="143351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728A6C-B142-44A4-B4BB-C1642698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E9E6B2-DBFB-A745-CEF2-C6615E266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</p:spTree>
    <p:extLst>
      <p:ext uri="{BB962C8B-B14F-4D97-AF65-F5344CB8AC3E}">
        <p14:creationId xmlns:p14="http://schemas.microsoft.com/office/powerpoint/2010/main" val="75842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D10CD-4D72-44F9-97A7-E7832263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01" y="1098733"/>
            <a:ext cx="10515600" cy="359730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3FBE97-7824-45BB-8577-89260178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01" y="1574800"/>
            <a:ext cx="10515600" cy="4602163"/>
          </a:xfrm>
        </p:spPr>
        <p:txBody>
          <a:bodyPr/>
          <a:lstStyle>
            <a:lvl1pPr marL="0" indent="0" algn="just">
              <a:buNone/>
              <a:defRPr sz="2200" b="0">
                <a:solidFill>
                  <a:schemeClr val="accent1"/>
                </a:solidFill>
              </a:defRPr>
            </a:lvl1pPr>
            <a:lvl2pPr marL="357188" indent="-357188">
              <a:buClr>
                <a:schemeClr val="accent1"/>
              </a:buClr>
              <a:buFont typeface=".SF NS Symbols Regular"/>
              <a:buChar char="☆"/>
              <a:tabLst/>
              <a:defRPr sz="2000"/>
            </a:lvl2pPr>
            <a:lvl3pPr marL="71596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3pPr>
            <a:lvl4pPr marL="1074738" indent="-312738">
              <a:buClr>
                <a:schemeClr val="accent1"/>
              </a:buClr>
              <a:buFont typeface=".SF NS Symbols Regular"/>
              <a:buChar char="☆"/>
              <a:tabLst/>
              <a:defRPr sz="2000"/>
            </a:lvl4pPr>
            <a:lvl5pPr marL="143351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728A6C-B142-44A4-B4BB-C1642698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E9E6B2-DBFB-A745-CEF2-C6615E266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</p:spTree>
    <p:extLst>
      <p:ext uri="{BB962C8B-B14F-4D97-AF65-F5344CB8AC3E}">
        <p14:creationId xmlns:p14="http://schemas.microsoft.com/office/powerpoint/2010/main" val="2306732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3FBE97-7824-45BB-8577-89260178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825625"/>
            <a:ext cx="5040000" cy="4351338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357188" indent="-357188">
              <a:buClr>
                <a:schemeClr val="accent1"/>
              </a:buClr>
              <a:buFont typeface=".SF NS Symbols Regular"/>
              <a:buChar char="☆"/>
              <a:tabLst/>
              <a:defRPr sz="2000"/>
            </a:lvl2pPr>
            <a:lvl3pPr marL="71596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3pPr>
            <a:lvl4pPr marL="1074738" indent="-312738">
              <a:buClr>
                <a:schemeClr val="accent1"/>
              </a:buClr>
              <a:buFont typeface=".SF NS Symbols Regular"/>
              <a:buChar char="☆"/>
              <a:tabLst/>
              <a:defRPr sz="2000"/>
            </a:lvl4pPr>
            <a:lvl5pPr marL="143351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728A6C-B142-44A4-B4BB-C1642698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5A38FDD-F288-39E9-09FF-B27D1CBB3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1153" y="1825625"/>
            <a:ext cx="5040000" cy="4351338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357188" indent="-357188">
              <a:buClr>
                <a:schemeClr val="accent1"/>
              </a:buClr>
              <a:buFont typeface=".SF NS Symbols Regular"/>
              <a:buChar char="☆"/>
              <a:tabLst/>
              <a:defRPr sz="2000"/>
            </a:lvl2pPr>
            <a:lvl3pPr marL="71596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3pPr>
            <a:lvl4pPr marL="1074738" indent="-312738">
              <a:buClr>
                <a:schemeClr val="accent1"/>
              </a:buClr>
              <a:buFont typeface=".SF NS Symbols Regular"/>
              <a:buChar char="☆"/>
              <a:tabLst/>
              <a:defRPr sz="2000"/>
            </a:lvl4pPr>
            <a:lvl5pPr marL="1433513" indent="-358775">
              <a:buClr>
                <a:schemeClr val="accent1"/>
              </a:buClr>
              <a:buFont typeface=".SF NS Symbols Regular"/>
              <a:buChar char="☆"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87E54F9C-A162-F463-258B-CA199C25B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902F1B0-0654-61EE-0580-28BF83DD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01" y="1098733"/>
            <a:ext cx="10515600" cy="359730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20938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BCD16D-C403-4E76-BB40-8F965CDD9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5600" y="1645920"/>
            <a:ext cx="6815909" cy="42935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EBE85D-1377-4919-9BD6-0619C975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41A0F100-72E9-7B47-8D1C-1AEBE3EDA5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16268" y="1655988"/>
            <a:ext cx="3964496" cy="186093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71463" indent="-258763">
              <a:buFont typeface="Police système"/>
              <a:buChar char="-"/>
              <a:tabLst/>
              <a:defRPr sz="1800"/>
            </a:lvl2pPr>
            <a:lvl3pPr marL="271463" indent="-258763">
              <a:buFont typeface="Police système"/>
              <a:buChar char="-"/>
              <a:tabLst/>
              <a:defRPr sz="1800"/>
            </a:lvl3pPr>
            <a:lvl4pPr marL="271463" indent="-258763">
              <a:buFont typeface="Police système"/>
              <a:buChar char="-"/>
              <a:tabLst/>
              <a:defRPr sz="1800"/>
            </a:lvl4pPr>
            <a:lvl5pPr marL="271463" indent="-258763">
              <a:buFont typeface="Police système"/>
              <a:buChar char="-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FBBE5FE6-2583-D645-B123-953723CBDB4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16268" y="4059218"/>
            <a:ext cx="3964496" cy="186093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71463" indent="-258763">
              <a:buFont typeface="Police système"/>
              <a:buChar char="-"/>
              <a:tabLst/>
              <a:defRPr sz="1800"/>
            </a:lvl2pPr>
            <a:lvl3pPr marL="271463" indent="-258763">
              <a:buFont typeface="Police système"/>
              <a:buChar char="-"/>
              <a:tabLst/>
              <a:defRPr sz="1800"/>
            </a:lvl3pPr>
            <a:lvl4pPr marL="271463" indent="-258763">
              <a:buFont typeface="Police système"/>
              <a:buChar char="-"/>
              <a:tabLst/>
              <a:defRPr sz="1800"/>
            </a:lvl4pPr>
            <a:lvl5pPr marL="271463" indent="-258763">
              <a:buFont typeface="Police système"/>
              <a:buChar char="-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5E2D887-F9DE-53FB-D756-B8E5D5928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</p:spTree>
    <p:extLst>
      <p:ext uri="{BB962C8B-B14F-4D97-AF65-F5344CB8AC3E}">
        <p14:creationId xmlns:p14="http://schemas.microsoft.com/office/powerpoint/2010/main" val="356510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968425-258E-4EBE-9475-EE8A06E1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A7CDA6B-0FBB-93E1-9F64-7D385062C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ED65CF8-D595-D4FE-304F-43647631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01" y="1098733"/>
            <a:ext cx="10515600" cy="359730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3234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A8711F-C3E9-43D8-8A46-B9B26639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27" y="1085486"/>
            <a:ext cx="10515600" cy="673696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2690843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3203754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34FB246-150C-5B45-AEE3-5719B630D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3716669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5EE6ADB-EF82-0144-ADC1-5C8026FA8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422958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7EB066E-1D99-A344-9606-3B7597C5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474249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7F98045-4736-374D-88D0-78C35EBC6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044" y="525540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269119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7EC9D0B-98AB-8B41-8AA7-19FE876AEF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473836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0D7B284-B0C4-054D-A360-F1825CA2FB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422657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80D7F86-96AF-0A4C-B43E-BF4AA116EE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371478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320298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78E2F9C-6293-B94D-997B-8DF23F358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067" y="525016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6184C416-3070-DCB0-2636-FF81DF4B0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/>
              <a:t>Titre de la présentation - Date</a:t>
            </a:r>
          </a:p>
        </p:txBody>
      </p:sp>
    </p:spTree>
    <p:extLst>
      <p:ext uri="{BB962C8B-B14F-4D97-AF65-F5344CB8AC3E}">
        <p14:creationId xmlns:p14="http://schemas.microsoft.com/office/powerpoint/2010/main" val="4050077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81EF84-21BD-4899-BD67-3564158D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C419F297-835E-C942-11D9-512A28AD6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</p:spTree>
    <p:extLst>
      <p:ext uri="{BB962C8B-B14F-4D97-AF65-F5344CB8AC3E}">
        <p14:creationId xmlns:p14="http://schemas.microsoft.com/office/powerpoint/2010/main" val="1805835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ns smartphone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81EF84-21BD-4899-BD67-3564158D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pic>
        <p:nvPicPr>
          <p:cNvPr id="324" name="Image 323" descr="Une image contenant moniteur, signe, téléphone&#10;&#10;Description générée automatiquement">
            <a:extLst>
              <a:ext uri="{FF2B5EF4-FFF2-40B4-BE49-F238E27FC236}">
                <a16:creationId xmlns:a16="http://schemas.microsoft.com/office/drawing/2014/main" id="{8A8DDD6E-13CC-8345-81D4-902650632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1288"/>
            <a:ext cx="3165260" cy="4928814"/>
          </a:xfrm>
          <a:prstGeom prst="rect">
            <a:avLst/>
          </a:prstGeom>
        </p:spPr>
      </p:pic>
      <p:sp>
        <p:nvSpPr>
          <p:cNvPr id="325" name="Espace réservé pour une image  18">
            <a:extLst>
              <a:ext uri="{FF2B5EF4-FFF2-40B4-BE49-F238E27FC236}">
                <a16:creationId xmlns:a16="http://schemas.microsoft.com/office/drawing/2014/main" id="{E98E3809-70F2-0142-B40B-388BE69F8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238" y="1482203"/>
            <a:ext cx="2321191" cy="4536369"/>
          </a:xfrm>
          <a:custGeom>
            <a:avLst/>
            <a:gdLst>
              <a:gd name="connsiteX0" fmla="*/ 144779 w 1440160"/>
              <a:gd name="connsiteY0" fmla="*/ 0 h 3096000"/>
              <a:gd name="connsiteX1" fmla="*/ 1295381 w 1440160"/>
              <a:gd name="connsiteY1" fmla="*/ 0 h 3096000"/>
              <a:gd name="connsiteX2" fmla="*/ 1440160 w 1440160"/>
              <a:gd name="connsiteY2" fmla="*/ 144779 h 3096000"/>
              <a:gd name="connsiteX3" fmla="*/ 1440160 w 1440160"/>
              <a:gd name="connsiteY3" fmla="*/ 2951221 h 3096000"/>
              <a:gd name="connsiteX4" fmla="*/ 1295381 w 1440160"/>
              <a:gd name="connsiteY4" fmla="*/ 3096000 h 3096000"/>
              <a:gd name="connsiteX5" fmla="*/ 144779 w 1440160"/>
              <a:gd name="connsiteY5" fmla="*/ 3096000 h 3096000"/>
              <a:gd name="connsiteX6" fmla="*/ 0 w 1440160"/>
              <a:gd name="connsiteY6" fmla="*/ 2951221 h 3096000"/>
              <a:gd name="connsiteX7" fmla="*/ 0 w 1440160"/>
              <a:gd name="connsiteY7" fmla="*/ 144779 h 3096000"/>
              <a:gd name="connsiteX8" fmla="*/ 144779 w 1440160"/>
              <a:gd name="connsiteY8" fmla="*/ 0 h 3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160" h="3096000">
                <a:moveTo>
                  <a:pt x="144779" y="0"/>
                </a:moveTo>
                <a:lnTo>
                  <a:pt x="1295381" y="0"/>
                </a:lnTo>
                <a:cubicBezTo>
                  <a:pt x="1375340" y="0"/>
                  <a:pt x="1440160" y="64820"/>
                  <a:pt x="1440160" y="144779"/>
                </a:cubicBezTo>
                <a:lnTo>
                  <a:pt x="1440160" y="2951221"/>
                </a:lnTo>
                <a:cubicBezTo>
                  <a:pt x="1440160" y="3031180"/>
                  <a:pt x="1375340" y="3096000"/>
                  <a:pt x="1295381" y="3096000"/>
                </a:cubicBezTo>
                <a:lnTo>
                  <a:pt x="144779" y="3096000"/>
                </a:lnTo>
                <a:cubicBezTo>
                  <a:pt x="64820" y="3096000"/>
                  <a:pt x="0" y="3031180"/>
                  <a:pt x="0" y="2951221"/>
                </a:cubicBezTo>
                <a:lnTo>
                  <a:pt x="0" y="144779"/>
                </a:lnTo>
                <a:cubicBezTo>
                  <a:pt x="0" y="64820"/>
                  <a:pt x="64820" y="0"/>
                  <a:pt x="1447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rIns="9000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26" name="Rectangle : coins arrondis 325">
            <a:extLst>
              <a:ext uri="{FF2B5EF4-FFF2-40B4-BE49-F238E27FC236}">
                <a16:creationId xmlns:a16="http://schemas.microsoft.com/office/drawing/2014/main" id="{210EB2F4-11B0-2F4E-A1E3-5C6B2970AC83}"/>
              </a:ext>
            </a:extLst>
          </p:cNvPr>
          <p:cNvSpPr/>
          <p:nvPr userDrawn="1"/>
        </p:nvSpPr>
        <p:spPr>
          <a:xfrm>
            <a:off x="1312298" y="1419621"/>
            <a:ext cx="1160595" cy="211017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27" name="Espace réservé du contenu 3">
            <a:extLst>
              <a:ext uri="{FF2B5EF4-FFF2-40B4-BE49-F238E27FC236}">
                <a16:creationId xmlns:a16="http://schemas.microsoft.com/office/drawing/2014/main" id="{EA3B2E2F-D4D8-0540-ADBB-2163C7BCDAD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85736" y="1740397"/>
            <a:ext cx="7822642" cy="1917206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71463" indent="-258763">
              <a:buFont typeface="Police système"/>
              <a:buChar char="-"/>
              <a:tabLst/>
              <a:defRPr sz="1800"/>
            </a:lvl2pPr>
            <a:lvl3pPr marL="271463" indent="-258763">
              <a:buFont typeface="Police système"/>
              <a:buChar char="-"/>
              <a:tabLst/>
              <a:defRPr sz="1800"/>
            </a:lvl3pPr>
            <a:lvl4pPr marL="271463" indent="-258763">
              <a:buFont typeface="Police système"/>
              <a:buChar char="-"/>
              <a:tabLst/>
              <a:defRPr sz="1800"/>
            </a:lvl4pPr>
            <a:lvl5pPr marL="271463" indent="-258763">
              <a:buFont typeface="Police système"/>
              <a:buChar char="-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328" name="Espace réservé du contenu 3">
            <a:extLst>
              <a:ext uri="{FF2B5EF4-FFF2-40B4-BE49-F238E27FC236}">
                <a16:creationId xmlns:a16="http://schemas.microsoft.com/office/drawing/2014/main" id="{6BEC0520-7813-A94F-894D-8FA9ABF94E7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697459" y="3974813"/>
            <a:ext cx="7822642" cy="1917206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71463" indent="-258763">
              <a:buFont typeface="Police système"/>
              <a:buChar char="-"/>
              <a:tabLst/>
              <a:defRPr sz="1800"/>
            </a:lvl2pPr>
            <a:lvl3pPr marL="271463" indent="-258763">
              <a:buFont typeface="Police système"/>
              <a:buChar char="-"/>
              <a:tabLst/>
              <a:defRPr sz="1800"/>
            </a:lvl3pPr>
            <a:lvl4pPr marL="271463" indent="-258763">
              <a:buFont typeface="Police système"/>
              <a:buChar char="-"/>
              <a:tabLst/>
              <a:defRPr sz="1800"/>
            </a:lvl4pPr>
            <a:lvl5pPr marL="271463" indent="-258763">
              <a:buFont typeface="Police système"/>
              <a:buChar char="-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B083923-3DB8-0DB6-CB77-61F917427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C560DB2-CF84-43BD-A951-AE2E5D46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1" y="1098733"/>
            <a:ext cx="7697630" cy="359730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49154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ns écran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81EF84-21BD-4899-BD67-3564158D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pic>
        <p:nvPicPr>
          <p:cNvPr id="295" name="Image 294">
            <a:extLst>
              <a:ext uri="{FF2B5EF4-FFF2-40B4-BE49-F238E27FC236}">
                <a16:creationId xmlns:a16="http://schemas.microsoft.com/office/drawing/2014/main" id="{BE80CAE4-F6F0-C44A-ABC3-97B7504AD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1388721"/>
            <a:ext cx="8423058" cy="5129642"/>
          </a:xfrm>
          <a:prstGeom prst="rect">
            <a:avLst/>
          </a:prstGeom>
        </p:spPr>
      </p:pic>
      <p:sp>
        <p:nvSpPr>
          <p:cNvPr id="297" name="Espace réservé pour une image  2">
            <a:extLst>
              <a:ext uri="{FF2B5EF4-FFF2-40B4-BE49-F238E27FC236}">
                <a16:creationId xmlns:a16="http://schemas.microsoft.com/office/drawing/2014/main" id="{8225DE1B-2323-3544-8F1B-86EBB7613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97280" y="1599295"/>
            <a:ext cx="6400799" cy="41222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 dirty="0"/>
          </a:p>
        </p:txBody>
      </p:sp>
      <p:sp>
        <p:nvSpPr>
          <p:cNvPr id="298" name="Espace réservé du contenu 3">
            <a:extLst>
              <a:ext uri="{FF2B5EF4-FFF2-40B4-BE49-F238E27FC236}">
                <a16:creationId xmlns:a16="http://schemas.microsoft.com/office/drawing/2014/main" id="{F3D6733E-B65B-644A-8BB4-F4E461201D6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2314" y="1655988"/>
            <a:ext cx="3546064" cy="4125833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71463" indent="-258763">
              <a:buFont typeface="Police système"/>
              <a:buChar char="-"/>
              <a:tabLst/>
              <a:defRPr sz="1800"/>
            </a:lvl2pPr>
            <a:lvl3pPr marL="271463" indent="-258763">
              <a:buFont typeface="Police système"/>
              <a:buChar char="-"/>
              <a:tabLst/>
              <a:defRPr sz="1800"/>
            </a:lvl3pPr>
            <a:lvl4pPr marL="271463" indent="-258763">
              <a:buFont typeface="Police système"/>
              <a:buChar char="-"/>
              <a:tabLst/>
              <a:defRPr sz="1800"/>
            </a:lvl4pPr>
            <a:lvl5pPr marL="271463" indent="-258763">
              <a:buFont typeface="Police système"/>
              <a:buChar char="-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E6AAE51-C822-4D6D-30FB-8E2BBEED7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094367-4E78-E2F6-BBDA-FFD49CC3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829" y="1098733"/>
            <a:ext cx="3423172" cy="359730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40769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et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6BD1E2-4B30-C14D-A9DC-9746812DE3D6}"/>
              </a:ext>
            </a:extLst>
          </p:cNvPr>
          <p:cNvSpPr/>
          <p:nvPr userDrawn="1"/>
        </p:nvSpPr>
        <p:spPr>
          <a:xfrm>
            <a:off x="1" y="1828654"/>
            <a:ext cx="12191999" cy="3947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4585" y="2103120"/>
            <a:ext cx="10351499" cy="10197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Merci de votre attention</a:t>
            </a:r>
            <a:endParaRPr lang="en-US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62F01D45-C874-834F-A479-DCDCAAAF2C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38096" y="3777074"/>
            <a:ext cx="4233856" cy="287235"/>
          </a:xfrm>
        </p:spPr>
        <p:txBody>
          <a:bodyPr anchor="t" anchorCtr="0">
            <a:noAutofit/>
          </a:bodyPr>
          <a:lstStyle>
            <a:lvl1pPr marL="0" indent="0" algn="r">
              <a:buFontTx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Ajoutez votre Nom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B28C75A-BB13-9C41-9FB8-68D9F7B2C1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8096" y="4192850"/>
            <a:ext cx="4233856" cy="287235"/>
          </a:xfrm>
        </p:spPr>
        <p:txBody>
          <a:bodyPr anchor="t" anchorCtr="0">
            <a:noAutofit/>
          </a:bodyPr>
          <a:lstStyle>
            <a:lvl1pPr marL="0" indent="0" algn="r">
              <a:buFontTx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Ajoutez votre Email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C91168D-B3A2-CD4B-A5C2-C9B3A3EFAC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8096" y="4608626"/>
            <a:ext cx="4233856" cy="287235"/>
          </a:xfrm>
        </p:spPr>
        <p:txBody>
          <a:bodyPr anchor="t" anchorCtr="0">
            <a:noAutofit/>
          </a:bodyPr>
          <a:lstStyle>
            <a:lvl1pPr marL="0" indent="0" algn="r">
              <a:buFontTx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Ajoutez votre Téléphone</a:t>
            </a:r>
          </a:p>
        </p:txBody>
      </p:sp>
      <p:pic>
        <p:nvPicPr>
          <p:cNvPr id="12" name="Graphic 13" descr="Smart Phone icon" title="Icon - Presenter Phone Number">
            <a:extLst>
              <a:ext uri="{FF2B5EF4-FFF2-40B4-BE49-F238E27FC236}">
                <a16:creationId xmlns:a16="http://schemas.microsoft.com/office/drawing/2014/main" id="{72332D8C-3117-404C-9FB6-BEE93BDB0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1123659" y="4640130"/>
            <a:ext cx="218900" cy="218900"/>
          </a:xfrm>
          <a:prstGeom prst="rect">
            <a:avLst/>
          </a:prstGeom>
        </p:spPr>
      </p:pic>
      <p:pic>
        <p:nvPicPr>
          <p:cNvPr id="14" name="Graphic 12" descr="Envelope icon" title="Icon Presenter Email">
            <a:extLst>
              <a:ext uri="{FF2B5EF4-FFF2-40B4-BE49-F238E27FC236}">
                <a16:creationId xmlns:a16="http://schemas.microsoft.com/office/drawing/2014/main" id="{38339B15-A063-BC4B-93F2-23C5F92E96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1123659" y="4274000"/>
            <a:ext cx="218900" cy="2189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3929362-A0C8-E34F-9ED4-42B21B676D20}"/>
              </a:ext>
            </a:extLst>
          </p:cNvPr>
          <p:cNvGrpSpPr/>
          <p:nvPr userDrawn="1"/>
        </p:nvGrpSpPr>
        <p:grpSpPr>
          <a:xfrm>
            <a:off x="11128508" y="3802406"/>
            <a:ext cx="209203" cy="250683"/>
            <a:chOff x="3735388" y="3473450"/>
            <a:chExt cx="184150" cy="220663"/>
          </a:xfrm>
          <a:solidFill>
            <a:schemeClr val="bg2"/>
          </a:solidFill>
        </p:grpSpPr>
        <p:sp>
          <p:nvSpPr>
            <p:cNvPr id="16" name="Freeform 96">
              <a:extLst>
                <a:ext uri="{FF2B5EF4-FFF2-40B4-BE49-F238E27FC236}">
                  <a16:creationId xmlns:a16="http://schemas.microsoft.com/office/drawing/2014/main" id="{2E98046D-6514-BE49-9916-2310D2587A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3473450"/>
              <a:ext cx="104775" cy="104775"/>
            </a:xfrm>
            <a:custGeom>
              <a:avLst/>
              <a:gdLst/>
              <a:ahLst/>
              <a:cxnLst>
                <a:cxn ang="0">
                  <a:pos x="21" y="41"/>
                </a:cxn>
                <a:cxn ang="0">
                  <a:pos x="41" y="21"/>
                </a:cxn>
                <a:cxn ang="0">
                  <a:pos x="21" y="0"/>
                </a:cxn>
                <a:cxn ang="0">
                  <a:pos x="0" y="21"/>
                </a:cxn>
                <a:cxn ang="0">
                  <a:pos x="21" y="41"/>
                </a:cxn>
                <a:cxn ang="0">
                  <a:pos x="21" y="6"/>
                </a:cxn>
                <a:cxn ang="0">
                  <a:pos x="36" y="21"/>
                </a:cxn>
                <a:cxn ang="0">
                  <a:pos x="21" y="36"/>
                </a:cxn>
                <a:cxn ang="0">
                  <a:pos x="6" y="21"/>
                </a:cxn>
                <a:cxn ang="0">
                  <a:pos x="21" y="6"/>
                </a:cxn>
              </a:cxnLst>
              <a:rect l="0" t="0" r="r" b="b"/>
              <a:pathLst>
                <a:path w="41" h="41">
                  <a:moveTo>
                    <a:pt x="21" y="41"/>
                  </a:moveTo>
                  <a:cubicBezTo>
                    <a:pt x="32" y="41"/>
                    <a:pt x="41" y="32"/>
                    <a:pt x="41" y="21"/>
                  </a:cubicBezTo>
                  <a:cubicBezTo>
                    <a:pt x="41" y="9"/>
                    <a:pt x="32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2"/>
                    <a:pt x="10" y="41"/>
                    <a:pt x="21" y="41"/>
                  </a:cubicBezTo>
                  <a:close/>
                  <a:moveTo>
                    <a:pt x="21" y="6"/>
                  </a:moveTo>
                  <a:cubicBezTo>
                    <a:pt x="29" y="6"/>
                    <a:pt x="36" y="12"/>
                    <a:pt x="36" y="21"/>
                  </a:cubicBezTo>
                  <a:cubicBezTo>
                    <a:pt x="36" y="29"/>
                    <a:pt x="29" y="36"/>
                    <a:pt x="21" y="36"/>
                  </a:cubicBezTo>
                  <a:cubicBezTo>
                    <a:pt x="12" y="36"/>
                    <a:pt x="6" y="29"/>
                    <a:pt x="6" y="21"/>
                  </a:cubicBezTo>
                  <a:cubicBezTo>
                    <a:pt x="6" y="12"/>
                    <a:pt x="12" y="6"/>
                    <a:pt x="21" y="6"/>
                  </a:cubicBezTo>
                  <a:close/>
                </a:path>
              </a:pathLst>
            </a:custGeom>
            <a:grpFill/>
            <a:ln w="635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823445B4-E53E-2C4B-B972-4B4E988D7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5388" y="3586163"/>
              <a:ext cx="184150" cy="107950"/>
            </a:xfrm>
            <a:custGeom>
              <a:avLst/>
              <a:gdLst/>
              <a:ahLst/>
              <a:cxnLst>
                <a:cxn ang="0">
                  <a:pos x="71" y="19"/>
                </a:cxn>
                <a:cxn ang="0">
                  <a:pos x="48" y="0"/>
                </a:cxn>
                <a:cxn ang="0">
                  <a:pos x="45" y="1"/>
                </a:cxn>
                <a:cxn ang="0">
                  <a:pos x="36" y="1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36" y="42"/>
                </a:cxn>
                <a:cxn ang="0">
                  <a:pos x="71" y="21"/>
                </a:cxn>
                <a:cxn ang="0">
                  <a:pos x="71" y="19"/>
                </a:cxn>
                <a:cxn ang="0">
                  <a:pos x="49" y="6"/>
                </a:cxn>
                <a:cxn ang="0">
                  <a:pos x="53" y="8"/>
                </a:cxn>
                <a:cxn ang="0">
                  <a:pos x="44" y="20"/>
                </a:cxn>
                <a:cxn ang="0">
                  <a:pos x="42" y="18"/>
                </a:cxn>
                <a:cxn ang="0">
                  <a:pos x="39" y="16"/>
                </a:cxn>
                <a:cxn ang="0">
                  <a:pos x="49" y="6"/>
                </a:cxn>
                <a:cxn ang="0">
                  <a:pos x="32" y="16"/>
                </a:cxn>
                <a:cxn ang="0">
                  <a:pos x="29" y="18"/>
                </a:cxn>
                <a:cxn ang="0">
                  <a:pos x="28" y="20"/>
                </a:cxn>
                <a:cxn ang="0">
                  <a:pos x="19" y="8"/>
                </a:cxn>
                <a:cxn ang="0">
                  <a:pos x="23" y="6"/>
                </a:cxn>
                <a:cxn ang="0">
                  <a:pos x="32" y="16"/>
                </a:cxn>
                <a:cxn ang="0">
                  <a:pos x="38" y="36"/>
                </a:cxn>
                <a:cxn ang="0">
                  <a:pos x="38" y="24"/>
                </a:cxn>
                <a:cxn ang="0">
                  <a:pos x="36" y="23"/>
                </a:cxn>
                <a:cxn ang="0">
                  <a:pos x="34" y="24"/>
                </a:cxn>
                <a:cxn ang="0">
                  <a:pos x="34" y="36"/>
                </a:cxn>
                <a:cxn ang="0">
                  <a:pos x="6" y="20"/>
                </a:cxn>
                <a:cxn ang="0">
                  <a:pos x="16" y="10"/>
                </a:cxn>
                <a:cxn ang="0">
                  <a:pos x="27" y="23"/>
                </a:cxn>
                <a:cxn ang="0">
                  <a:pos x="29" y="23"/>
                </a:cxn>
                <a:cxn ang="0">
                  <a:pos x="32" y="21"/>
                </a:cxn>
                <a:cxn ang="0">
                  <a:pos x="36" y="18"/>
                </a:cxn>
                <a:cxn ang="0">
                  <a:pos x="40" y="21"/>
                </a:cxn>
                <a:cxn ang="0">
                  <a:pos x="43" y="23"/>
                </a:cxn>
                <a:cxn ang="0">
                  <a:pos x="44" y="24"/>
                </a:cxn>
                <a:cxn ang="0">
                  <a:pos x="45" y="23"/>
                </a:cxn>
                <a:cxn ang="0">
                  <a:pos x="56" y="10"/>
                </a:cxn>
                <a:cxn ang="0">
                  <a:pos x="66" y="20"/>
                </a:cxn>
                <a:cxn ang="0">
                  <a:pos x="38" y="36"/>
                </a:cxn>
              </a:cxnLst>
              <a:rect l="0" t="0" r="r" b="b"/>
              <a:pathLst>
                <a:path w="72" h="42">
                  <a:moveTo>
                    <a:pt x="71" y="19"/>
                  </a:moveTo>
                  <a:cubicBezTo>
                    <a:pt x="66" y="10"/>
                    <a:pt x="58" y="3"/>
                    <a:pt x="48" y="0"/>
                  </a:cubicBezTo>
                  <a:cubicBezTo>
                    <a:pt x="47" y="0"/>
                    <a:pt x="46" y="0"/>
                    <a:pt x="45" y="1"/>
                  </a:cubicBezTo>
                  <a:cubicBezTo>
                    <a:pt x="43" y="6"/>
                    <a:pt x="40" y="9"/>
                    <a:pt x="36" y="12"/>
                  </a:cubicBezTo>
                  <a:cubicBezTo>
                    <a:pt x="32" y="9"/>
                    <a:pt x="29" y="6"/>
                    <a:pt x="27" y="1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14" y="3"/>
                    <a:pt x="6" y="10"/>
                    <a:pt x="0" y="19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8" y="34"/>
                    <a:pt x="21" y="42"/>
                    <a:pt x="36" y="42"/>
                  </a:cubicBezTo>
                  <a:cubicBezTo>
                    <a:pt x="50" y="42"/>
                    <a:pt x="64" y="34"/>
                    <a:pt x="71" y="21"/>
                  </a:cubicBezTo>
                  <a:cubicBezTo>
                    <a:pt x="72" y="20"/>
                    <a:pt x="72" y="19"/>
                    <a:pt x="71" y="19"/>
                  </a:cubicBezTo>
                  <a:close/>
                  <a:moveTo>
                    <a:pt x="49" y="6"/>
                  </a:moveTo>
                  <a:cubicBezTo>
                    <a:pt x="50" y="6"/>
                    <a:pt x="52" y="7"/>
                    <a:pt x="53" y="8"/>
                  </a:cubicBezTo>
                  <a:cubicBezTo>
                    <a:pt x="51" y="12"/>
                    <a:pt x="48" y="16"/>
                    <a:pt x="44" y="20"/>
                  </a:cubicBezTo>
                  <a:cubicBezTo>
                    <a:pt x="43" y="19"/>
                    <a:pt x="43" y="19"/>
                    <a:pt x="42" y="18"/>
                  </a:cubicBezTo>
                  <a:cubicBezTo>
                    <a:pt x="41" y="18"/>
                    <a:pt x="40" y="17"/>
                    <a:pt x="39" y="16"/>
                  </a:cubicBezTo>
                  <a:cubicBezTo>
                    <a:pt x="43" y="13"/>
                    <a:pt x="46" y="10"/>
                    <a:pt x="49" y="6"/>
                  </a:cubicBezTo>
                  <a:close/>
                  <a:moveTo>
                    <a:pt x="32" y="16"/>
                  </a:moveTo>
                  <a:cubicBezTo>
                    <a:pt x="31" y="17"/>
                    <a:pt x="30" y="18"/>
                    <a:pt x="29" y="18"/>
                  </a:cubicBezTo>
                  <a:cubicBezTo>
                    <a:pt x="29" y="19"/>
                    <a:pt x="28" y="19"/>
                    <a:pt x="28" y="20"/>
                  </a:cubicBezTo>
                  <a:cubicBezTo>
                    <a:pt x="24" y="16"/>
                    <a:pt x="21" y="12"/>
                    <a:pt x="19" y="8"/>
                  </a:cubicBezTo>
                  <a:cubicBezTo>
                    <a:pt x="20" y="7"/>
                    <a:pt x="22" y="6"/>
                    <a:pt x="23" y="6"/>
                  </a:cubicBezTo>
                  <a:cubicBezTo>
                    <a:pt x="25" y="10"/>
                    <a:pt x="29" y="13"/>
                    <a:pt x="32" y="16"/>
                  </a:cubicBezTo>
                  <a:close/>
                  <a:moveTo>
                    <a:pt x="38" y="36"/>
                  </a:moveTo>
                  <a:cubicBezTo>
                    <a:pt x="38" y="24"/>
                    <a:pt x="38" y="24"/>
                    <a:pt x="38" y="24"/>
                  </a:cubicBezTo>
                  <a:cubicBezTo>
                    <a:pt x="38" y="23"/>
                    <a:pt x="37" y="23"/>
                    <a:pt x="36" y="23"/>
                  </a:cubicBezTo>
                  <a:cubicBezTo>
                    <a:pt x="35" y="23"/>
                    <a:pt x="34" y="23"/>
                    <a:pt x="34" y="24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3" y="36"/>
                    <a:pt x="12" y="30"/>
                    <a:pt x="6" y="20"/>
                  </a:cubicBezTo>
                  <a:cubicBezTo>
                    <a:pt x="8" y="16"/>
                    <a:pt x="12" y="12"/>
                    <a:pt x="16" y="10"/>
                  </a:cubicBezTo>
                  <a:cubicBezTo>
                    <a:pt x="18" y="14"/>
                    <a:pt x="22" y="19"/>
                    <a:pt x="27" y="23"/>
                  </a:cubicBezTo>
                  <a:cubicBezTo>
                    <a:pt x="27" y="24"/>
                    <a:pt x="28" y="24"/>
                    <a:pt x="29" y="23"/>
                  </a:cubicBezTo>
                  <a:cubicBezTo>
                    <a:pt x="30" y="23"/>
                    <a:pt x="31" y="22"/>
                    <a:pt x="32" y="21"/>
                  </a:cubicBezTo>
                  <a:cubicBezTo>
                    <a:pt x="33" y="20"/>
                    <a:pt x="34" y="19"/>
                    <a:pt x="36" y="18"/>
                  </a:cubicBezTo>
                  <a:cubicBezTo>
                    <a:pt x="37" y="19"/>
                    <a:pt x="39" y="20"/>
                    <a:pt x="40" y="21"/>
                  </a:cubicBezTo>
                  <a:cubicBezTo>
                    <a:pt x="41" y="22"/>
                    <a:pt x="42" y="23"/>
                    <a:pt x="43" y="23"/>
                  </a:cubicBezTo>
                  <a:cubicBezTo>
                    <a:pt x="43" y="24"/>
                    <a:pt x="43" y="24"/>
                    <a:pt x="44" y="24"/>
                  </a:cubicBezTo>
                  <a:cubicBezTo>
                    <a:pt x="44" y="24"/>
                    <a:pt x="45" y="24"/>
                    <a:pt x="45" y="23"/>
                  </a:cubicBezTo>
                  <a:cubicBezTo>
                    <a:pt x="50" y="19"/>
                    <a:pt x="53" y="14"/>
                    <a:pt x="56" y="10"/>
                  </a:cubicBezTo>
                  <a:cubicBezTo>
                    <a:pt x="60" y="12"/>
                    <a:pt x="63" y="16"/>
                    <a:pt x="66" y="20"/>
                  </a:cubicBezTo>
                  <a:cubicBezTo>
                    <a:pt x="60" y="30"/>
                    <a:pt x="49" y="36"/>
                    <a:pt x="38" y="36"/>
                  </a:cubicBezTo>
                  <a:close/>
                </a:path>
              </a:pathLst>
            </a:custGeom>
            <a:grpFill/>
            <a:ln w="635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63D2BBD5-587D-424F-AC4A-F4F8E804DF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38096" y="5024403"/>
            <a:ext cx="4233856" cy="287235"/>
          </a:xfrm>
        </p:spPr>
        <p:txBody>
          <a:bodyPr anchor="t" anchorCtr="0">
            <a:noAutofit/>
          </a:bodyPr>
          <a:lstStyle>
            <a:lvl1pPr marL="0" indent="0" algn="r">
              <a:buFontTx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Ajoutez votre site web</a:t>
            </a:r>
          </a:p>
        </p:txBody>
      </p:sp>
      <p:sp>
        <p:nvSpPr>
          <p:cNvPr id="20" name="Freeform 287">
            <a:extLst>
              <a:ext uri="{FF2B5EF4-FFF2-40B4-BE49-F238E27FC236}">
                <a16:creationId xmlns:a16="http://schemas.microsoft.com/office/drawing/2014/main" id="{AA4967DE-67C3-3F40-B7D2-006871D243D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129908" y="5058289"/>
            <a:ext cx="217484" cy="217483"/>
          </a:xfrm>
          <a:custGeom>
            <a:avLst/>
            <a:gdLst/>
            <a:ahLst/>
            <a:cxnLst>
              <a:cxn ang="0">
                <a:pos x="35" y="69"/>
              </a:cxn>
              <a:cxn ang="0">
                <a:pos x="67" y="47"/>
              </a:cxn>
              <a:cxn ang="0">
                <a:pos x="59" y="10"/>
              </a:cxn>
              <a:cxn ang="0">
                <a:pos x="22" y="2"/>
              </a:cxn>
              <a:cxn ang="0">
                <a:pos x="0" y="34"/>
              </a:cxn>
              <a:cxn ang="0">
                <a:pos x="37" y="40"/>
              </a:cxn>
              <a:cxn ang="0">
                <a:pos x="51" y="36"/>
              </a:cxn>
              <a:cxn ang="0">
                <a:pos x="43" y="44"/>
              </a:cxn>
              <a:cxn ang="0">
                <a:pos x="42" y="57"/>
              </a:cxn>
              <a:cxn ang="0">
                <a:pos x="42" y="50"/>
              </a:cxn>
              <a:cxn ang="0">
                <a:pos x="55" y="55"/>
              </a:cxn>
              <a:cxn ang="0">
                <a:pos x="48" y="59"/>
              </a:cxn>
              <a:cxn ang="0">
                <a:pos x="55" y="55"/>
              </a:cxn>
              <a:cxn ang="0">
                <a:pos x="62" y="44"/>
              </a:cxn>
              <a:cxn ang="0">
                <a:pos x="54" y="48"/>
              </a:cxn>
              <a:cxn ang="0">
                <a:pos x="60" y="37"/>
              </a:cxn>
              <a:cxn ang="0">
                <a:pos x="63" y="44"/>
              </a:cxn>
              <a:cxn ang="0">
                <a:pos x="63" y="31"/>
              </a:cxn>
              <a:cxn ang="0">
                <a:pos x="60" y="31"/>
              </a:cxn>
              <a:cxn ang="0">
                <a:pos x="55" y="25"/>
              </a:cxn>
              <a:cxn ang="0">
                <a:pos x="58" y="17"/>
              </a:cxn>
              <a:cxn ang="0">
                <a:pos x="53" y="13"/>
              </a:cxn>
              <a:cxn ang="0">
                <a:pos x="47" y="8"/>
              </a:cxn>
              <a:cxn ang="0">
                <a:pos x="38" y="7"/>
              </a:cxn>
              <a:cxn ang="0">
                <a:pos x="42" y="17"/>
              </a:cxn>
              <a:cxn ang="0">
                <a:pos x="37" y="23"/>
              </a:cxn>
              <a:cxn ang="0">
                <a:pos x="51" y="26"/>
              </a:cxn>
              <a:cxn ang="0">
                <a:pos x="50" y="26"/>
              </a:cxn>
              <a:cxn ang="0">
                <a:pos x="37" y="30"/>
              </a:cxn>
              <a:cxn ang="0">
                <a:pos x="21" y="59"/>
              </a:cxn>
              <a:cxn ang="0">
                <a:pos x="18" y="53"/>
              </a:cxn>
              <a:cxn ang="0">
                <a:pos x="21" y="59"/>
              </a:cxn>
              <a:cxn ang="0">
                <a:pos x="32" y="30"/>
              </a:cxn>
              <a:cxn ang="0">
                <a:pos x="20" y="26"/>
              </a:cxn>
              <a:cxn ang="0">
                <a:pos x="32" y="23"/>
              </a:cxn>
              <a:cxn ang="0">
                <a:pos x="25" y="36"/>
              </a:cxn>
              <a:cxn ang="0">
                <a:pos x="32" y="44"/>
              </a:cxn>
              <a:cxn ang="0">
                <a:pos x="19" y="41"/>
              </a:cxn>
              <a:cxn ang="0">
                <a:pos x="27" y="57"/>
              </a:cxn>
              <a:cxn ang="0">
                <a:pos x="32" y="50"/>
              </a:cxn>
              <a:cxn ang="0">
                <a:pos x="27" y="57"/>
              </a:cxn>
              <a:cxn ang="0">
                <a:pos x="32" y="12"/>
              </a:cxn>
              <a:cxn ang="0">
                <a:pos x="24" y="16"/>
              </a:cxn>
              <a:cxn ang="0">
                <a:pos x="23" y="8"/>
              </a:cxn>
              <a:cxn ang="0">
                <a:pos x="17" y="13"/>
              </a:cxn>
              <a:cxn ang="0">
                <a:pos x="8" y="24"/>
              </a:cxn>
              <a:cxn ang="0">
                <a:pos x="16" y="19"/>
              </a:cxn>
              <a:cxn ang="0">
                <a:pos x="9" y="31"/>
              </a:cxn>
              <a:cxn ang="0">
                <a:pos x="10" y="37"/>
              </a:cxn>
              <a:cxn ang="0">
                <a:pos x="15" y="48"/>
              </a:cxn>
              <a:cxn ang="0">
                <a:pos x="8" y="44"/>
              </a:cxn>
            </a:cxnLst>
            <a:rect l="0" t="0" r="r" b="b"/>
            <a:pathLst>
              <a:path w="69" h="69">
                <a:moveTo>
                  <a:pt x="10" y="59"/>
                </a:moveTo>
                <a:cubicBezTo>
                  <a:pt x="13" y="62"/>
                  <a:pt x="17" y="64"/>
                  <a:pt x="22" y="66"/>
                </a:cubicBezTo>
                <a:cubicBezTo>
                  <a:pt x="26" y="68"/>
                  <a:pt x="30" y="69"/>
                  <a:pt x="35" y="69"/>
                </a:cubicBezTo>
                <a:cubicBezTo>
                  <a:pt x="39" y="69"/>
                  <a:pt x="44" y="68"/>
                  <a:pt x="48" y="66"/>
                </a:cubicBezTo>
                <a:cubicBezTo>
                  <a:pt x="52" y="64"/>
                  <a:pt x="56" y="62"/>
                  <a:pt x="59" y="59"/>
                </a:cubicBezTo>
                <a:cubicBezTo>
                  <a:pt x="62" y="56"/>
                  <a:pt x="65" y="52"/>
                  <a:pt x="67" y="47"/>
                </a:cubicBezTo>
                <a:cubicBezTo>
                  <a:pt x="68" y="43"/>
                  <a:pt x="69" y="39"/>
                  <a:pt x="69" y="34"/>
                </a:cubicBezTo>
                <a:cubicBezTo>
                  <a:pt x="69" y="30"/>
                  <a:pt x="68" y="25"/>
                  <a:pt x="67" y="21"/>
                </a:cubicBezTo>
                <a:cubicBezTo>
                  <a:pt x="65" y="17"/>
                  <a:pt x="62" y="13"/>
                  <a:pt x="59" y="10"/>
                </a:cubicBezTo>
                <a:cubicBezTo>
                  <a:pt x="56" y="7"/>
                  <a:pt x="52" y="4"/>
                  <a:pt x="48" y="2"/>
                </a:cubicBezTo>
                <a:cubicBezTo>
                  <a:pt x="44" y="1"/>
                  <a:pt x="39" y="0"/>
                  <a:pt x="35" y="0"/>
                </a:cubicBezTo>
                <a:cubicBezTo>
                  <a:pt x="30" y="0"/>
                  <a:pt x="26" y="1"/>
                  <a:pt x="22" y="2"/>
                </a:cubicBezTo>
                <a:cubicBezTo>
                  <a:pt x="17" y="4"/>
                  <a:pt x="13" y="7"/>
                  <a:pt x="10" y="10"/>
                </a:cubicBezTo>
                <a:cubicBezTo>
                  <a:pt x="7" y="13"/>
                  <a:pt x="5" y="17"/>
                  <a:pt x="3" y="21"/>
                </a:cubicBezTo>
                <a:cubicBezTo>
                  <a:pt x="1" y="25"/>
                  <a:pt x="0" y="30"/>
                  <a:pt x="0" y="34"/>
                </a:cubicBezTo>
                <a:cubicBezTo>
                  <a:pt x="0" y="39"/>
                  <a:pt x="1" y="43"/>
                  <a:pt x="3" y="47"/>
                </a:cubicBezTo>
                <a:cubicBezTo>
                  <a:pt x="5" y="52"/>
                  <a:pt x="7" y="56"/>
                  <a:pt x="10" y="59"/>
                </a:cubicBezTo>
                <a:close/>
                <a:moveTo>
                  <a:pt x="37" y="40"/>
                </a:moveTo>
                <a:cubicBezTo>
                  <a:pt x="37" y="36"/>
                  <a:pt x="37" y="36"/>
                  <a:pt x="37" y="36"/>
                </a:cubicBezTo>
                <a:cubicBezTo>
                  <a:pt x="40" y="36"/>
                  <a:pt x="42" y="36"/>
                  <a:pt x="44" y="36"/>
                </a:cubicBezTo>
                <a:cubicBezTo>
                  <a:pt x="46" y="36"/>
                  <a:pt x="48" y="36"/>
                  <a:pt x="51" y="36"/>
                </a:cubicBezTo>
                <a:cubicBezTo>
                  <a:pt x="51" y="38"/>
                  <a:pt x="50" y="39"/>
                  <a:pt x="50" y="41"/>
                </a:cubicBezTo>
                <a:cubicBezTo>
                  <a:pt x="50" y="43"/>
                  <a:pt x="49" y="44"/>
                  <a:pt x="49" y="46"/>
                </a:cubicBezTo>
                <a:cubicBezTo>
                  <a:pt x="47" y="45"/>
                  <a:pt x="45" y="45"/>
                  <a:pt x="43" y="44"/>
                </a:cubicBezTo>
                <a:cubicBezTo>
                  <a:pt x="41" y="44"/>
                  <a:pt x="39" y="44"/>
                  <a:pt x="37" y="44"/>
                </a:cubicBezTo>
                <a:lnTo>
                  <a:pt x="37" y="40"/>
                </a:lnTo>
                <a:close/>
                <a:moveTo>
                  <a:pt x="42" y="57"/>
                </a:moveTo>
                <a:cubicBezTo>
                  <a:pt x="41" y="58"/>
                  <a:pt x="39" y="60"/>
                  <a:pt x="38" y="61"/>
                </a:cubicBezTo>
                <a:cubicBezTo>
                  <a:pt x="38" y="57"/>
                  <a:pt x="38" y="53"/>
                  <a:pt x="38" y="50"/>
                </a:cubicBezTo>
                <a:cubicBezTo>
                  <a:pt x="39" y="50"/>
                  <a:pt x="41" y="50"/>
                  <a:pt x="42" y="50"/>
                </a:cubicBezTo>
                <a:cubicBezTo>
                  <a:pt x="44" y="50"/>
                  <a:pt x="45" y="51"/>
                  <a:pt x="47" y="51"/>
                </a:cubicBezTo>
                <a:cubicBezTo>
                  <a:pt x="45" y="53"/>
                  <a:pt x="44" y="55"/>
                  <a:pt x="42" y="57"/>
                </a:cubicBezTo>
                <a:close/>
                <a:moveTo>
                  <a:pt x="55" y="55"/>
                </a:moveTo>
                <a:cubicBezTo>
                  <a:pt x="53" y="57"/>
                  <a:pt x="51" y="58"/>
                  <a:pt x="49" y="59"/>
                </a:cubicBezTo>
                <a:cubicBezTo>
                  <a:pt x="48" y="60"/>
                  <a:pt x="48" y="60"/>
                  <a:pt x="47" y="60"/>
                </a:cubicBezTo>
                <a:cubicBezTo>
                  <a:pt x="47" y="60"/>
                  <a:pt x="48" y="59"/>
                  <a:pt x="48" y="59"/>
                </a:cubicBezTo>
                <a:cubicBezTo>
                  <a:pt x="50" y="57"/>
                  <a:pt x="51" y="55"/>
                  <a:pt x="52" y="53"/>
                </a:cubicBezTo>
                <a:cubicBezTo>
                  <a:pt x="53" y="53"/>
                  <a:pt x="53" y="54"/>
                  <a:pt x="54" y="54"/>
                </a:cubicBezTo>
                <a:cubicBezTo>
                  <a:pt x="54" y="54"/>
                  <a:pt x="55" y="54"/>
                  <a:pt x="55" y="55"/>
                </a:cubicBezTo>
                <a:close/>
                <a:moveTo>
                  <a:pt x="63" y="44"/>
                </a:moveTo>
                <a:cubicBezTo>
                  <a:pt x="62" y="44"/>
                  <a:pt x="62" y="44"/>
                  <a:pt x="62" y="44"/>
                </a:cubicBezTo>
                <a:cubicBezTo>
                  <a:pt x="62" y="44"/>
                  <a:pt x="62" y="44"/>
                  <a:pt x="62" y="44"/>
                </a:cubicBezTo>
                <a:cubicBezTo>
                  <a:pt x="61" y="46"/>
                  <a:pt x="60" y="48"/>
                  <a:pt x="59" y="50"/>
                </a:cubicBezTo>
                <a:cubicBezTo>
                  <a:pt x="58" y="50"/>
                  <a:pt x="57" y="49"/>
                  <a:pt x="57" y="49"/>
                </a:cubicBezTo>
                <a:cubicBezTo>
                  <a:pt x="56" y="48"/>
                  <a:pt x="55" y="48"/>
                  <a:pt x="54" y="48"/>
                </a:cubicBezTo>
                <a:cubicBezTo>
                  <a:pt x="55" y="46"/>
                  <a:pt x="55" y="44"/>
                  <a:pt x="56" y="42"/>
                </a:cubicBezTo>
                <a:cubicBezTo>
                  <a:pt x="56" y="40"/>
                  <a:pt x="56" y="38"/>
                  <a:pt x="56" y="36"/>
                </a:cubicBezTo>
                <a:cubicBezTo>
                  <a:pt x="58" y="36"/>
                  <a:pt x="59" y="36"/>
                  <a:pt x="60" y="37"/>
                </a:cubicBezTo>
                <a:cubicBezTo>
                  <a:pt x="61" y="37"/>
                  <a:pt x="62" y="37"/>
                  <a:pt x="64" y="37"/>
                </a:cubicBezTo>
                <a:cubicBezTo>
                  <a:pt x="63" y="39"/>
                  <a:pt x="63" y="42"/>
                  <a:pt x="62" y="44"/>
                </a:cubicBezTo>
                <a:lnTo>
                  <a:pt x="63" y="44"/>
                </a:lnTo>
                <a:close/>
                <a:moveTo>
                  <a:pt x="58" y="17"/>
                </a:moveTo>
                <a:cubicBezTo>
                  <a:pt x="60" y="19"/>
                  <a:pt x="61" y="21"/>
                  <a:pt x="62" y="24"/>
                </a:cubicBezTo>
                <a:cubicBezTo>
                  <a:pt x="63" y="26"/>
                  <a:pt x="63" y="29"/>
                  <a:pt x="63" y="31"/>
                </a:cubicBezTo>
                <a:cubicBezTo>
                  <a:pt x="62" y="31"/>
                  <a:pt x="61" y="31"/>
                  <a:pt x="60" y="31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31"/>
                  <a:pt x="60" y="31"/>
                  <a:pt x="60" y="31"/>
                </a:cubicBezTo>
                <a:cubicBezTo>
                  <a:pt x="59" y="31"/>
                  <a:pt x="57" y="31"/>
                  <a:pt x="56" y="31"/>
                </a:cubicBezTo>
                <a:cubicBezTo>
                  <a:pt x="56" y="29"/>
                  <a:pt x="56" y="27"/>
                  <a:pt x="55" y="25"/>
                </a:cubicBezTo>
                <a:cubicBezTo>
                  <a:pt x="55" y="23"/>
                  <a:pt x="54" y="21"/>
                  <a:pt x="53" y="19"/>
                </a:cubicBezTo>
                <a:cubicBezTo>
                  <a:pt x="54" y="19"/>
                  <a:pt x="55" y="19"/>
                  <a:pt x="56" y="18"/>
                </a:cubicBezTo>
                <a:cubicBezTo>
                  <a:pt x="56" y="18"/>
                  <a:pt x="57" y="18"/>
                  <a:pt x="58" y="17"/>
                </a:cubicBezTo>
                <a:close/>
                <a:moveTo>
                  <a:pt x="49" y="9"/>
                </a:moveTo>
                <a:cubicBezTo>
                  <a:pt x="51" y="10"/>
                  <a:pt x="52" y="11"/>
                  <a:pt x="54" y="13"/>
                </a:cubicBezTo>
                <a:cubicBezTo>
                  <a:pt x="54" y="13"/>
                  <a:pt x="53" y="13"/>
                  <a:pt x="53" y="13"/>
                </a:cubicBezTo>
                <a:cubicBezTo>
                  <a:pt x="52" y="14"/>
                  <a:pt x="52" y="14"/>
                  <a:pt x="51" y="14"/>
                </a:cubicBezTo>
                <a:cubicBezTo>
                  <a:pt x="50" y="12"/>
                  <a:pt x="49" y="11"/>
                  <a:pt x="48" y="9"/>
                </a:cubicBezTo>
                <a:cubicBezTo>
                  <a:pt x="47" y="9"/>
                  <a:pt x="47" y="8"/>
                  <a:pt x="47" y="8"/>
                </a:cubicBezTo>
                <a:cubicBezTo>
                  <a:pt x="47" y="8"/>
                  <a:pt x="48" y="9"/>
                  <a:pt x="49" y="9"/>
                </a:cubicBezTo>
                <a:close/>
                <a:moveTo>
                  <a:pt x="37" y="12"/>
                </a:moveTo>
                <a:cubicBezTo>
                  <a:pt x="37" y="10"/>
                  <a:pt x="38" y="9"/>
                  <a:pt x="38" y="7"/>
                </a:cubicBezTo>
                <a:cubicBezTo>
                  <a:pt x="39" y="8"/>
                  <a:pt x="40" y="10"/>
                  <a:pt x="42" y="11"/>
                </a:cubicBezTo>
                <a:cubicBezTo>
                  <a:pt x="43" y="12"/>
                  <a:pt x="44" y="14"/>
                  <a:pt x="45" y="16"/>
                </a:cubicBezTo>
                <a:cubicBezTo>
                  <a:pt x="44" y="16"/>
                  <a:pt x="43" y="17"/>
                  <a:pt x="42" y="17"/>
                </a:cubicBezTo>
                <a:cubicBezTo>
                  <a:pt x="40" y="17"/>
                  <a:pt x="39" y="17"/>
                  <a:pt x="37" y="17"/>
                </a:cubicBezTo>
                <a:cubicBezTo>
                  <a:pt x="37" y="15"/>
                  <a:pt x="37" y="14"/>
                  <a:pt x="37" y="12"/>
                </a:cubicBezTo>
                <a:close/>
                <a:moveTo>
                  <a:pt x="37" y="23"/>
                </a:moveTo>
                <a:cubicBezTo>
                  <a:pt x="41" y="23"/>
                  <a:pt x="45" y="22"/>
                  <a:pt x="48" y="21"/>
                </a:cubicBezTo>
                <a:cubicBezTo>
                  <a:pt x="49" y="23"/>
                  <a:pt x="49" y="24"/>
                  <a:pt x="49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6"/>
                  <a:pt x="50" y="26"/>
                </a:cubicBezTo>
                <a:cubicBezTo>
                  <a:pt x="50" y="27"/>
                  <a:pt x="50" y="29"/>
                  <a:pt x="50" y="30"/>
                </a:cubicBezTo>
                <a:cubicBezTo>
                  <a:pt x="48" y="30"/>
                  <a:pt x="46" y="30"/>
                  <a:pt x="44" y="30"/>
                </a:cubicBezTo>
                <a:cubicBezTo>
                  <a:pt x="42" y="30"/>
                  <a:pt x="40" y="30"/>
                  <a:pt x="37" y="30"/>
                </a:cubicBezTo>
                <a:cubicBezTo>
                  <a:pt x="37" y="26"/>
                  <a:pt x="37" y="26"/>
                  <a:pt x="37" y="26"/>
                </a:cubicBezTo>
                <a:lnTo>
                  <a:pt x="37" y="23"/>
                </a:lnTo>
                <a:close/>
                <a:moveTo>
                  <a:pt x="21" y="59"/>
                </a:moveTo>
                <a:cubicBezTo>
                  <a:pt x="18" y="58"/>
                  <a:pt x="16" y="57"/>
                  <a:pt x="14" y="55"/>
                </a:cubicBezTo>
                <a:cubicBezTo>
                  <a:pt x="15" y="54"/>
                  <a:pt x="15" y="54"/>
                  <a:pt x="16" y="54"/>
                </a:cubicBezTo>
                <a:cubicBezTo>
                  <a:pt x="16" y="54"/>
                  <a:pt x="17" y="54"/>
                  <a:pt x="18" y="53"/>
                </a:cubicBezTo>
                <a:cubicBezTo>
                  <a:pt x="19" y="55"/>
                  <a:pt x="20" y="57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60"/>
                  <a:pt x="23" y="60"/>
                </a:cubicBezTo>
                <a:cubicBezTo>
                  <a:pt x="22" y="60"/>
                  <a:pt x="21" y="60"/>
                  <a:pt x="21" y="59"/>
                </a:cubicBezTo>
                <a:close/>
                <a:moveTo>
                  <a:pt x="32" y="30"/>
                </a:moveTo>
                <a:cubicBezTo>
                  <a:pt x="30" y="30"/>
                  <a:pt x="27" y="30"/>
                  <a:pt x="25" y="30"/>
                </a:cubicBezTo>
                <a:cubicBezTo>
                  <a:pt x="23" y="30"/>
                  <a:pt x="21" y="30"/>
                  <a:pt x="19" y="30"/>
                </a:cubicBezTo>
                <a:cubicBezTo>
                  <a:pt x="19" y="29"/>
                  <a:pt x="20" y="27"/>
                  <a:pt x="20" y="26"/>
                </a:cubicBezTo>
                <a:cubicBezTo>
                  <a:pt x="21" y="24"/>
                  <a:pt x="21" y="23"/>
                  <a:pt x="22" y="21"/>
                </a:cubicBezTo>
                <a:cubicBezTo>
                  <a:pt x="23" y="22"/>
                  <a:pt x="25" y="22"/>
                  <a:pt x="27" y="22"/>
                </a:cubicBezTo>
                <a:cubicBezTo>
                  <a:pt x="28" y="23"/>
                  <a:pt x="30" y="23"/>
                  <a:pt x="32" y="23"/>
                </a:cubicBezTo>
                <a:cubicBezTo>
                  <a:pt x="32" y="26"/>
                  <a:pt x="32" y="26"/>
                  <a:pt x="32" y="26"/>
                </a:cubicBezTo>
                <a:lnTo>
                  <a:pt x="32" y="30"/>
                </a:lnTo>
                <a:close/>
                <a:moveTo>
                  <a:pt x="25" y="36"/>
                </a:moveTo>
                <a:cubicBezTo>
                  <a:pt x="27" y="36"/>
                  <a:pt x="30" y="36"/>
                  <a:pt x="32" y="36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44"/>
                  <a:pt x="32" y="44"/>
                  <a:pt x="32" y="44"/>
                </a:cubicBezTo>
                <a:cubicBezTo>
                  <a:pt x="30" y="44"/>
                  <a:pt x="28" y="44"/>
                  <a:pt x="26" y="45"/>
                </a:cubicBezTo>
                <a:cubicBezTo>
                  <a:pt x="24" y="45"/>
                  <a:pt x="23" y="45"/>
                  <a:pt x="21" y="46"/>
                </a:cubicBezTo>
                <a:cubicBezTo>
                  <a:pt x="20" y="44"/>
                  <a:pt x="20" y="43"/>
                  <a:pt x="19" y="41"/>
                </a:cubicBezTo>
                <a:cubicBezTo>
                  <a:pt x="19" y="39"/>
                  <a:pt x="19" y="38"/>
                  <a:pt x="19" y="36"/>
                </a:cubicBezTo>
                <a:cubicBezTo>
                  <a:pt x="21" y="36"/>
                  <a:pt x="23" y="36"/>
                  <a:pt x="25" y="36"/>
                </a:cubicBezTo>
                <a:close/>
                <a:moveTo>
                  <a:pt x="27" y="57"/>
                </a:moveTo>
                <a:cubicBezTo>
                  <a:pt x="26" y="55"/>
                  <a:pt x="24" y="53"/>
                  <a:pt x="23" y="51"/>
                </a:cubicBezTo>
                <a:cubicBezTo>
                  <a:pt x="25" y="51"/>
                  <a:pt x="26" y="51"/>
                  <a:pt x="27" y="50"/>
                </a:cubicBezTo>
                <a:cubicBezTo>
                  <a:pt x="29" y="50"/>
                  <a:pt x="30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4"/>
                  <a:pt x="32" y="57"/>
                  <a:pt x="32" y="61"/>
                </a:cubicBezTo>
                <a:cubicBezTo>
                  <a:pt x="30" y="60"/>
                  <a:pt x="29" y="58"/>
                  <a:pt x="27" y="57"/>
                </a:cubicBezTo>
                <a:close/>
                <a:moveTo>
                  <a:pt x="28" y="11"/>
                </a:moveTo>
                <a:cubicBezTo>
                  <a:pt x="29" y="10"/>
                  <a:pt x="30" y="8"/>
                  <a:pt x="32" y="8"/>
                </a:cubicBezTo>
                <a:cubicBezTo>
                  <a:pt x="32" y="9"/>
                  <a:pt x="32" y="10"/>
                  <a:pt x="32" y="12"/>
                </a:cubicBezTo>
                <a:cubicBezTo>
                  <a:pt x="32" y="14"/>
                  <a:pt x="32" y="15"/>
                  <a:pt x="32" y="17"/>
                </a:cubicBezTo>
                <a:cubicBezTo>
                  <a:pt x="30" y="17"/>
                  <a:pt x="29" y="17"/>
                  <a:pt x="28" y="17"/>
                </a:cubicBezTo>
                <a:cubicBezTo>
                  <a:pt x="27" y="16"/>
                  <a:pt x="26" y="16"/>
                  <a:pt x="24" y="16"/>
                </a:cubicBezTo>
                <a:cubicBezTo>
                  <a:pt x="25" y="14"/>
                  <a:pt x="27" y="12"/>
                  <a:pt x="28" y="11"/>
                </a:cubicBezTo>
                <a:close/>
                <a:moveTo>
                  <a:pt x="21" y="9"/>
                </a:moveTo>
                <a:cubicBezTo>
                  <a:pt x="21" y="9"/>
                  <a:pt x="22" y="8"/>
                  <a:pt x="23" y="8"/>
                </a:cubicBezTo>
                <a:cubicBezTo>
                  <a:pt x="23" y="8"/>
                  <a:pt x="22" y="9"/>
                  <a:pt x="22" y="9"/>
                </a:cubicBezTo>
                <a:cubicBezTo>
                  <a:pt x="21" y="10"/>
                  <a:pt x="20" y="12"/>
                  <a:pt x="19" y="14"/>
                </a:cubicBezTo>
                <a:cubicBezTo>
                  <a:pt x="18" y="14"/>
                  <a:pt x="17" y="13"/>
                  <a:pt x="17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7" y="11"/>
                  <a:pt x="19" y="10"/>
                  <a:pt x="21" y="9"/>
                </a:cubicBezTo>
                <a:close/>
                <a:moveTo>
                  <a:pt x="8" y="24"/>
                </a:moveTo>
                <a:cubicBezTo>
                  <a:pt x="9" y="21"/>
                  <a:pt x="10" y="19"/>
                  <a:pt x="12" y="17"/>
                </a:cubicBezTo>
                <a:cubicBezTo>
                  <a:pt x="12" y="17"/>
                  <a:pt x="13" y="18"/>
                  <a:pt x="14" y="18"/>
                </a:cubicBezTo>
                <a:cubicBezTo>
                  <a:pt x="15" y="19"/>
                  <a:pt x="15" y="19"/>
                  <a:pt x="16" y="19"/>
                </a:cubicBezTo>
                <a:cubicBezTo>
                  <a:pt x="16" y="21"/>
                  <a:pt x="15" y="23"/>
                  <a:pt x="14" y="25"/>
                </a:cubicBezTo>
                <a:cubicBezTo>
                  <a:pt x="14" y="27"/>
                  <a:pt x="14" y="29"/>
                  <a:pt x="13" y="31"/>
                </a:cubicBezTo>
                <a:cubicBezTo>
                  <a:pt x="12" y="31"/>
                  <a:pt x="11" y="31"/>
                  <a:pt x="9" y="31"/>
                </a:cubicBezTo>
                <a:cubicBezTo>
                  <a:pt x="8" y="31"/>
                  <a:pt x="7" y="31"/>
                  <a:pt x="6" y="31"/>
                </a:cubicBezTo>
                <a:cubicBezTo>
                  <a:pt x="6" y="29"/>
                  <a:pt x="7" y="26"/>
                  <a:pt x="8" y="24"/>
                </a:cubicBezTo>
                <a:close/>
                <a:moveTo>
                  <a:pt x="10" y="37"/>
                </a:moveTo>
                <a:cubicBezTo>
                  <a:pt x="11" y="36"/>
                  <a:pt x="12" y="36"/>
                  <a:pt x="13" y="36"/>
                </a:cubicBezTo>
                <a:cubicBezTo>
                  <a:pt x="13" y="38"/>
                  <a:pt x="13" y="40"/>
                  <a:pt x="14" y="42"/>
                </a:cubicBezTo>
                <a:cubicBezTo>
                  <a:pt x="14" y="44"/>
                  <a:pt x="15" y="46"/>
                  <a:pt x="15" y="48"/>
                </a:cubicBezTo>
                <a:cubicBezTo>
                  <a:pt x="15" y="48"/>
                  <a:pt x="14" y="49"/>
                  <a:pt x="13" y="49"/>
                </a:cubicBezTo>
                <a:cubicBezTo>
                  <a:pt x="12" y="49"/>
                  <a:pt x="11" y="50"/>
                  <a:pt x="11" y="50"/>
                </a:cubicBezTo>
                <a:cubicBezTo>
                  <a:pt x="9" y="48"/>
                  <a:pt x="8" y="46"/>
                  <a:pt x="8" y="44"/>
                </a:cubicBezTo>
                <a:cubicBezTo>
                  <a:pt x="7" y="42"/>
                  <a:pt x="6" y="39"/>
                  <a:pt x="6" y="37"/>
                </a:cubicBezTo>
                <a:cubicBezTo>
                  <a:pt x="7" y="37"/>
                  <a:pt x="8" y="37"/>
                  <a:pt x="10" y="37"/>
                </a:cubicBezTo>
                <a:close/>
              </a:path>
            </a:pathLst>
          </a:custGeom>
          <a:solidFill>
            <a:schemeClr val="bg2"/>
          </a:solidFill>
          <a:ln w="317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61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8C6EE4-60E7-07A5-1C9A-E11376F78A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8227" y="1622323"/>
            <a:ext cx="10526053" cy="2545817"/>
          </a:xfrm>
        </p:spPr>
        <p:txBody>
          <a:bodyPr/>
          <a:lstStyle>
            <a:lvl1pPr marL="401638" indent="-401638">
              <a:buClr>
                <a:schemeClr val="bg2"/>
              </a:buClr>
              <a:buFont typeface="+mj-lt"/>
              <a:buAutoNum type="arabicPeriod"/>
              <a:tabLst/>
              <a:defRPr>
                <a:solidFill>
                  <a:schemeClr val="tx2"/>
                </a:solidFill>
              </a:defRPr>
            </a:lvl1pPr>
            <a:lvl2pPr marL="804863" indent="-347663">
              <a:buClr>
                <a:schemeClr val="bg2"/>
              </a:buClr>
              <a:buFont typeface="+mj-lt"/>
              <a:buAutoNum type="alphaLcPeriod"/>
              <a:tabLst/>
              <a:defRPr>
                <a:solidFill>
                  <a:schemeClr val="tx2"/>
                </a:solidFill>
              </a:defRPr>
            </a:lvl2pPr>
            <a:lvl3pPr marL="1246188" indent="-331788">
              <a:buClr>
                <a:schemeClr val="bg2"/>
              </a:buClr>
              <a:buFont typeface="+mj-lt"/>
              <a:buAutoNum type="alphaLcPeriod"/>
              <a:tabLst/>
              <a:defRPr>
                <a:solidFill>
                  <a:schemeClr val="tx2"/>
                </a:solidFill>
              </a:defRPr>
            </a:lvl3pPr>
            <a:lvl4pPr marL="1603375" indent="-231775">
              <a:buClr>
                <a:schemeClr val="bg2"/>
              </a:buClr>
              <a:buFont typeface="+mj-lt"/>
              <a:buAutoNum type="arabicPeriod"/>
              <a:tabLst/>
              <a:defRPr>
                <a:solidFill>
                  <a:schemeClr val="tx2"/>
                </a:solidFill>
              </a:defRPr>
            </a:lvl4pPr>
            <a:lvl5pPr marL="1828800" indent="0">
              <a:buClr>
                <a:schemeClr val="bg2"/>
              </a:buClr>
              <a:buFont typeface="+mj-lt"/>
              <a:buNone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A8711F-C3E9-43D8-8A46-B9B266393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27" y="805270"/>
            <a:ext cx="10515600" cy="673696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Sommaire</a:t>
            </a:r>
            <a:endParaRPr lang="fr-CH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7" y="647688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297B6F-A808-4481-8AD2-B71A7A10089A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DE5CCD02-ACBF-F0B9-CCA4-538AED5B5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id="{7385110C-35C3-0D55-8A0B-DFE42B6AC20C}"/>
                  </a:ext>
                </a:extLst>
              </p14:cNvPr>
              <p14:cNvContentPartPr/>
              <p14:nvPr userDrawn="1"/>
            </p14:nvContentPartPr>
            <p14:xfrm>
              <a:off x="-2878037" y="638570"/>
              <a:ext cx="2520" cy="1800"/>
            </p14:xfrm>
          </p:contentPart>
        </mc:Choice>
        <mc:Fallback xmlns=""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7385110C-35C3-0D55-8A0B-DFE42B6AC2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886677" y="629570"/>
                <a:ext cx="2016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376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B3C372-81F3-D845-997F-97A3E6E707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4890713A-012C-2F40-9A27-7815D11799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34FB246-150C-5B45-AEE3-5719B630D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5EE6ADB-EF82-0144-ADC1-5C8026FA8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6447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7EB066E-1D99-A344-9606-3B7597C5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357738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7F98045-4736-374D-88D0-78C35EBC6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044" y="409028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A0D8AB6-6FE3-C344-BE55-A7A05950BD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7EC9D0B-98AB-8B41-8AA7-19FE876AEF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357324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0D7B284-B0C4-054D-A360-F1825CA2FB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80D7F86-96AF-0A4C-B43E-BF4AA116EE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6A63B1FB-470C-4F4E-83B7-263EAC522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78E2F9C-6293-B94D-997B-8DF23F358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067" y="408503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702BDDA-CB49-4C6C-8655-F733291F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6BE26F4-77E7-81FF-21AE-659A0A4998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16212" y="4611396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D1B41471-125F-4EB4-DC89-07EFE62AE5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235" y="460614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664FED1-E9F6-FCDB-25B9-7017A0DD8B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6211" y="511284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9E72889-3456-8EFD-240B-DA999C773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234" y="5107593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8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BBBD65C6-846D-3F91-2633-1F351DC60F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6212" y="5629034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83375F0E-659B-750D-AF53-A8E534593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235" y="562378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9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88DE8A49-3292-8DE5-5228-D329D0BE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27" y="805270"/>
            <a:ext cx="10515600" cy="673696"/>
          </a:xfrm>
        </p:spPr>
        <p:txBody>
          <a:bodyPr anchor="b">
            <a:normAutofit/>
          </a:bodyPr>
          <a:lstStyle>
            <a:lvl1pPr algn="l"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Sommaire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4320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DC3AF1-47E7-702B-F7B6-A2E2ED57D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973888-2EEC-B612-6038-A2ABE7DF9E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3" y="1525721"/>
            <a:ext cx="6093191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76BDB631-C6A8-32B7-7B33-CEB94E2D0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168E4F1-4F51-B0A5-DFC4-DBE7520D6B78}"/>
              </a:ext>
            </a:extLst>
          </p:cNvPr>
          <p:cNvCxnSpPr/>
          <p:nvPr userDrawn="1"/>
        </p:nvCxnSpPr>
        <p:spPr>
          <a:xfrm>
            <a:off x="1288334" y="1960716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65DFE1-0CE3-861C-F312-B10F12C468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4709" y="1527650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314130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9556A1-58C9-44BC-82AD-408EAEF27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8B80E5B-44FB-8502-0A47-09986B2AC0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867A8183-FC42-E8E1-398D-1B0977850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6068985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413D890-B34E-6ACD-5BCA-C9D584D08E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B1D45FAB-F477-E386-102E-5AFF42A2B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B9DC711-48DF-C879-7EEF-73B04B560A57}"/>
              </a:ext>
            </a:extLst>
          </p:cNvPr>
          <p:cNvCxnSpPr/>
          <p:nvPr userDrawn="1"/>
        </p:nvCxnSpPr>
        <p:spPr>
          <a:xfrm>
            <a:off x="1288334" y="2483229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CA0E3551-EF62-666F-D45A-F548C5133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4709" y="2050163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395446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2D07AE26-6B8C-D354-04F2-5187D056A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C1F2365-F2FC-5217-E73D-577A54DF3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59E0F5F-4B76-5B74-CB0F-12F9C2449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69CFC3DE-0081-1784-F01A-9DB3392F2B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6076242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6EEE370E-B683-27CE-BF23-53EF8EDB9A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97C68ACA-09F6-4DB3-4238-236A5AC2E7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DF6C85EB-F649-727C-5CD9-66ED89B563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B02B8D2-4CC2-6B01-080C-A655B3B753D3}"/>
              </a:ext>
            </a:extLst>
          </p:cNvPr>
          <p:cNvCxnSpPr/>
          <p:nvPr userDrawn="1"/>
        </p:nvCxnSpPr>
        <p:spPr>
          <a:xfrm>
            <a:off x="1288334" y="2998483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200ABE3-E0DB-5568-BCB5-BDBA39B48C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4709" y="2565417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56388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9BCF9A1-587F-982D-793E-4BF182C0D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CF230E4-F835-7F7A-3A58-3A1E9124EF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6EEE119-131E-907A-4204-A19D65027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21D92399-65EF-8422-96F8-DC94F9F091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A794703E-88BE-1CCB-FF21-A9A7ED7B14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6447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75B6416B-6558-835C-4E47-6339B98BB3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5FB77C14-3AEE-4ABB-B924-E65F669CC3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2CC42B6F-C2E6-06FF-70FA-1E96D28F90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3C8D6E1-84A6-B33C-C160-7188B2089D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8C2C02F-23A1-E83C-D8EE-608DDA7C7D4E}"/>
              </a:ext>
            </a:extLst>
          </p:cNvPr>
          <p:cNvCxnSpPr/>
          <p:nvPr userDrawn="1"/>
        </p:nvCxnSpPr>
        <p:spPr>
          <a:xfrm>
            <a:off x="1288334" y="3506481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A72DF243-A714-10C0-8CBE-64F3C7A33B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4709" y="3073415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227455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65B6B-FEEC-45EF-846E-2B9906F0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9C04D59E-D89D-2223-EE13-807B6A4DF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4C67663-C759-FF6E-56A3-E99721E722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6044" y="1525721"/>
            <a:ext cx="10018232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71579DBE-EF20-9F3F-1419-14725DFBC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6044" y="2038672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B11B78B5-7672-BD37-B3CE-0A17FFED66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6044" y="2551575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07A2E343-0B96-96DD-89F9-A0EDBB642B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044" y="3064478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2EDD8AAF-BCAC-7AB7-D2A8-E031A29914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044" y="3577381"/>
            <a:ext cx="1001823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E3F2580D-955E-0806-2978-7556CE310C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7" y="1526070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94587A00-24F0-142E-0F08-8272E76753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067" y="3573246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DCE893E8-54D2-066D-8792-124F35EB1E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067" y="3061452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4FC92F78-B618-B71A-6C4B-E65EB4DAD2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067" y="2549658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71F5DCAE-0FF5-2FA8-6D16-4D86157E90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067" y="2037864"/>
            <a:ext cx="432000" cy="432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92E3356-4501-C11C-9F7F-2A2683B6E019}"/>
              </a:ext>
            </a:extLst>
          </p:cNvPr>
          <p:cNvCxnSpPr/>
          <p:nvPr userDrawn="1"/>
        </p:nvCxnSpPr>
        <p:spPr>
          <a:xfrm>
            <a:off x="1288334" y="4014477"/>
            <a:ext cx="101321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texte 26">
            <a:extLst>
              <a:ext uri="{FF2B5EF4-FFF2-40B4-BE49-F238E27FC236}">
                <a16:creationId xmlns:a16="http://schemas.microsoft.com/office/drawing/2014/main" id="{87A0E2C2-84C9-8ED4-826A-AD5A579546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24709" y="3581411"/>
            <a:ext cx="4013503" cy="43195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4763" indent="0" algn="r">
              <a:buFontTx/>
              <a:buNone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fr-CH" dirty="0"/>
              <a:t>M. Jean-Baptiste </a:t>
            </a:r>
            <a:r>
              <a:rPr lang="fr-CH" dirty="0" err="1"/>
              <a:t>Vaudant</a:t>
            </a:r>
            <a:r>
              <a:rPr lang="fr-CH" dirty="0"/>
              <a:t>, Conseiller municipal</a:t>
            </a:r>
          </a:p>
        </p:txBody>
      </p:sp>
    </p:spTree>
    <p:extLst>
      <p:ext uri="{BB962C8B-B14F-4D97-AF65-F5344CB8AC3E}">
        <p14:creationId xmlns:p14="http://schemas.microsoft.com/office/powerpoint/2010/main" val="86811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C64E62-7F27-4E84-8F3C-35BBF161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78" y="1127763"/>
            <a:ext cx="10531022" cy="359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B6763B-8900-46C4-B341-C90FFC461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47371"/>
            <a:ext cx="10550525" cy="452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8E876-D111-4918-B68E-CAA83C717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398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97B6F-A808-4481-8AD2-B71A7A10089A}" type="slidenum">
              <a:rPr lang="fr-CH" smtClean="0"/>
              <a:pPr/>
              <a:t>‹N°›</a:t>
            </a:fld>
            <a:endParaRPr lang="fr-CH" dirty="0"/>
          </a:p>
        </p:txBody>
      </p:sp>
      <p:pic>
        <p:nvPicPr>
          <p:cNvPr id="7" name="D96B063D-384B-4530-8664-F57AEAE95558">
            <a:extLst>
              <a:ext uri="{FF2B5EF4-FFF2-40B4-BE49-F238E27FC236}">
                <a16:creationId xmlns:a16="http://schemas.microsoft.com/office/drawing/2014/main" id="{F69A45D1-AEEE-CF46-88E4-BC5E50E2D9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8" y="548114"/>
            <a:ext cx="1201729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0CEED28-BC93-9A4B-A5D7-5AAE89259E8A}"/>
              </a:ext>
            </a:extLst>
          </p:cNvPr>
          <p:cNvCxnSpPr>
            <a:cxnSpLocks/>
          </p:cNvCxnSpPr>
          <p:nvPr userDrawn="1"/>
        </p:nvCxnSpPr>
        <p:spPr>
          <a:xfrm>
            <a:off x="2463957" y="769257"/>
            <a:ext cx="892628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0EDD211-6277-8A46-9F38-1DBA74AE728E}"/>
              </a:ext>
            </a:extLst>
          </p:cNvPr>
          <p:cNvCxnSpPr>
            <a:cxnSpLocks/>
          </p:cNvCxnSpPr>
          <p:nvPr userDrawn="1"/>
        </p:nvCxnSpPr>
        <p:spPr>
          <a:xfrm>
            <a:off x="352616" y="769257"/>
            <a:ext cx="36007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36B4EE22-6844-1751-B2D2-CFFD46E46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8084574" cy="365125"/>
          </a:xfrm>
          <a:prstGeom prst="rect">
            <a:avLst/>
          </a:prstGeom>
        </p:spPr>
        <p:txBody>
          <a:bodyPr/>
          <a:lstStyle>
            <a:lvl1pPr>
              <a:defRPr lang="fr-FR" sz="1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H" dirty="0"/>
              <a:t>Titre de la présentation - Date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4447710-5FF5-DF70-C88C-E30446A23635}"/>
              </a:ext>
            </a:extLst>
          </p:cNvPr>
          <p:cNvCxnSpPr>
            <a:cxnSpLocks/>
          </p:cNvCxnSpPr>
          <p:nvPr userDrawn="1"/>
        </p:nvCxnSpPr>
        <p:spPr>
          <a:xfrm>
            <a:off x="844826" y="6255848"/>
            <a:ext cx="1054541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Une image contenant texte, extérieur, signe&#10;&#10;Description générée automatiquement">
            <a:extLst>
              <a:ext uri="{FF2B5EF4-FFF2-40B4-BE49-F238E27FC236}">
                <a16:creationId xmlns:a16="http://schemas.microsoft.com/office/drawing/2014/main" id="{DBCC72C1-00FD-7EF9-A8EB-5D1CEE74456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557" y="6299948"/>
            <a:ext cx="551345" cy="551345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359A96-244E-8616-B22E-33C3653BE466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88" y="6293241"/>
            <a:ext cx="1892255" cy="5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6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805" r:id="rId3"/>
    <p:sldLayoutId id="2147483810" r:id="rId4"/>
    <p:sldLayoutId id="2147483671" r:id="rId5"/>
    <p:sldLayoutId id="2147483683" r:id="rId6"/>
    <p:sldLayoutId id="2147483695" r:id="rId7"/>
    <p:sldLayoutId id="2147483707" r:id="rId8"/>
    <p:sldLayoutId id="2147483719" r:id="rId9"/>
    <p:sldLayoutId id="2147483731" r:id="rId10"/>
    <p:sldLayoutId id="2147483806" r:id="rId11"/>
    <p:sldLayoutId id="2147483807" r:id="rId12"/>
    <p:sldLayoutId id="2147483808" r:id="rId13"/>
    <p:sldLayoutId id="2147483743" r:id="rId14"/>
    <p:sldLayoutId id="2147483650" r:id="rId15"/>
    <p:sldLayoutId id="2147483809" r:id="rId16"/>
    <p:sldLayoutId id="2147483804" r:id="rId17"/>
    <p:sldLayoutId id="2147483657" r:id="rId18"/>
    <p:sldLayoutId id="2147483654" r:id="rId19"/>
    <p:sldLayoutId id="2147483803" r:id="rId20"/>
    <p:sldLayoutId id="2147483779" r:id="rId21"/>
    <p:sldLayoutId id="2147483655" r:id="rId22"/>
    <p:sldLayoutId id="2147483767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i="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Police système Courant"/>
        <a:buChar char="☆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Police système Courant"/>
        <a:buChar char="☆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Police système Courant"/>
        <a:buChar char="☆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Police système Courant"/>
        <a:buChar char="☆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107EC73-2066-EF41-83DA-547947E46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Informations communales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BF20F1-F936-6046-9976-5413DEC588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Vincent Michellod, Vice-président de Val de Bagnes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66FDD4-9EDB-2826-5726-4C5B5BFAD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01ED36-C671-3B47-94FB-08CEBE1F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APCAV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158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A8F27-C175-6306-3852-BB943F43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Programme de législature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E36579-DCC7-F9F3-FB4E-C99FB56B3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2</a:t>
            </a:fld>
            <a:endParaRPr lang="fr-CH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E9030A3-9377-6C83-E099-9DF22C5435A1}"/>
              </a:ext>
            </a:extLst>
          </p:cNvPr>
          <p:cNvSpPr/>
          <p:nvPr/>
        </p:nvSpPr>
        <p:spPr>
          <a:xfrm>
            <a:off x="3169368" y="2972705"/>
            <a:ext cx="2638425" cy="1771650"/>
          </a:xfrm>
          <a:custGeom>
            <a:avLst/>
            <a:gdLst/>
            <a:ahLst/>
            <a:cxnLst/>
            <a:rect l="l" t="t" r="r" b="b"/>
            <a:pathLst>
              <a:path w="2638425" h="1771650">
                <a:moveTo>
                  <a:pt x="0" y="1771650"/>
                </a:moveTo>
                <a:lnTo>
                  <a:pt x="2638425" y="1771650"/>
                </a:lnTo>
                <a:lnTo>
                  <a:pt x="2638425" y="0"/>
                </a:lnTo>
                <a:lnTo>
                  <a:pt x="0" y="0"/>
                </a:lnTo>
                <a:lnTo>
                  <a:pt x="0" y="1771650"/>
                </a:lnTo>
                <a:close/>
              </a:path>
            </a:pathLst>
          </a:custGeom>
          <a:solidFill>
            <a:srgbClr val="CFD4EA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073C406-51D2-47F0-0D2C-098E399236C5}"/>
              </a:ext>
            </a:extLst>
          </p:cNvPr>
          <p:cNvSpPr/>
          <p:nvPr/>
        </p:nvSpPr>
        <p:spPr>
          <a:xfrm>
            <a:off x="3169368" y="2972705"/>
            <a:ext cx="2638425" cy="1771650"/>
          </a:xfrm>
          <a:custGeom>
            <a:avLst/>
            <a:gdLst/>
            <a:ahLst/>
            <a:cxnLst/>
            <a:rect l="l" t="t" r="r" b="b"/>
            <a:pathLst>
              <a:path w="2638425" h="1771650">
                <a:moveTo>
                  <a:pt x="0" y="1771650"/>
                </a:moveTo>
                <a:lnTo>
                  <a:pt x="2638425" y="1771650"/>
                </a:lnTo>
                <a:lnTo>
                  <a:pt x="2638425" y="0"/>
                </a:lnTo>
                <a:lnTo>
                  <a:pt x="0" y="0"/>
                </a:lnTo>
                <a:lnTo>
                  <a:pt x="0" y="1771650"/>
                </a:lnTo>
                <a:close/>
              </a:path>
            </a:pathLst>
          </a:custGeom>
          <a:ln w="12700">
            <a:solidFill>
              <a:srgbClr val="CFD4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E09365E-8733-9BA2-384C-85AB13047692}"/>
              </a:ext>
            </a:extLst>
          </p:cNvPr>
          <p:cNvSpPr txBox="1"/>
          <p:nvPr/>
        </p:nvSpPr>
        <p:spPr>
          <a:xfrm>
            <a:off x="3574371" y="3129740"/>
            <a:ext cx="1985645" cy="13627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ct val="93400"/>
              </a:lnSpc>
              <a:spcBef>
                <a:spcPts val="370"/>
              </a:spcBef>
            </a:pPr>
            <a:r>
              <a:rPr sz="3050" spc="5" dirty="0">
                <a:latin typeface="Calibri"/>
                <a:cs typeface="Calibri"/>
              </a:rPr>
              <a:t>Création </a:t>
            </a:r>
            <a:r>
              <a:rPr sz="3050" spc="25" dirty="0">
                <a:latin typeface="Calibri"/>
                <a:cs typeface="Calibri"/>
              </a:rPr>
              <a:t>de  </a:t>
            </a:r>
            <a:r>
              <a:rPr sz="3050" spc="-5" dirty="0">
                <a:latin typeface="Calibri"/>
                <a:cs typeface="Calibri"/>
              </a:rPr>
              <a:t>Verbier  </a:t>
            </a:r>
            <a:r>
              <a:rPr sz="3050" spc="-15" dirty="0">
                <a:latin typeface="Calibri"/>
                <a:cs typeface="Calibri"/>
              </a:rPr>
              <a:t>Tourisme</a:t>
            </a:r>
            <a:r>
              <a:rPr sz="3050" spc="-60" dirty="0">
                <a:latin typeface="Calibri"/>
                <a:cs typeface="Calibri"/>
              </a:rPr>
              <a:t> </a:t>
            </a:r>
            <a:r>
              <a:rPr sz="3050" spc="15" dirty="0">
                <a:latin typeface="Calibri"/>
                <a:cs typeface="Calibri"/>
              </a:rPr>
              <a:t>SA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48A1111-E193-ECF3-763D-1EB882C493CE}"/>
              </a:ext>
            </a:extLst>
          </p:cNvPr>
          <p:cNvSpPr/>
          <p:nvPr/>
        </p:nvSpPr>
        <p:spPr>
          <a:xfrm>
            <a:off x="1759604" y="2267855"/>
            <a:ext cx="1762760" cy="1762125"/>
          </a:xfrm>
          <a:custGeom>
            <a:avLst/>
            <a:gdLst/>
            <a:ahLst/>
            <a:cxnLst/>
            <a:rect l="l" t="t" r="r" b="b"/>
            <a:pathLst>
              <a:path w="1762760" h="1762125">
                <a:moveTo>
                  <a:pt x="881062" y="0"/>
                </a:moveTo>
                <a:lnTo>
                  <a:pt x="832720" y="1303"/>
                </a:lnTo>
                <a:lnTo>
                  <a:pt x="785060" y="5169"/>
                </a:lnTo>
                <a:lnTo>
                  <a:pt x="738148" y="11531"/>
                </a:lnTo>
                <a:lnTo>
                  <a:pt x="692052" y="20321"/>
                </a:lnTo>
                <a:lnTo>
                  <a:pt x="646840" y="31471"/>
                </a:lnTo>
                <a:lnTo>
                  <a:pt x="602577" y="44916"/>
                </a:lnTo>
                <a:lnTo>
                  <a:pt x="559332" y="60587"/>
                </a:lnTo>
                <a:lnTo>
                  <a:pt x="517171" y="78417"/>
                </a:lnTo>
                <a:lnTo>
                  <a:pt x="476162" y="98340"/>
                </a:lnTo>
                <a:lnTo>
                  <a:pt x="436372" y="120287"/>
                </a:lnTo>
                <a:lnTo>
                  <a:pt x="397867" y="144193"/>
                </a:lnTo>
                <a:lnTo>
                  <a:pt x="360717" y="169988"/>
                </a:lnTo>
                <a:lnTo>
                  <a:pt x="324986" y="197608"/>
                </a:lnTo>
                <a:lnTo>
                  <a:pt x="290743" y="226983"/>
                </a:lnTo>
                <a:lnTo>
                  <a:pt x="258056" y="258048"/>
                </a:lnTo>
                <a:lnTo>
                  <a:pt x="226990" y="290734"/>
                </a:lnTo>
                <a:lnTo>
                  <a:pt x="197613" y="324975"/>
                </a:lnTo>
                <a:lnTo>
                  <a:pt x="169993" y="360703"/>
                </a:lnTo>
                <a:lnTo>
                  <a:pt x="144196" y="397851"/>
                </a:lnTo>
                <a:lnTo>
                  <a:pt x="120290" y="436353"/>
                </a:lnTo>
                <a:lnTo>
                  <a:pt x="98342" y="476140"/>
                </a:lnTo>
                <a:lnTo>
                  <a:pt x="78418" y="517146"/>
                </a:lnTo>
                <a:lnTo>
                  <a:pt x="60588" y="559303"/>
                </a:lnTo>
                <a:lnTo>
                  <a:pt x="44916" y="602544"/>
                </a:lnTo>
                <a:lnTo>
                  <a:pt x="31472" y="646803"/>
                </a:lnTo>
                <a:lnTo>
                  <a:pt x="20321" y="692011"/>
                </a:lnTo>
                <a:lnTo>
                  <a:pt x="11531" y="738102"/>
                </a:lnTo>
                <a:lnTo>
                  <a:pt x="5169" y="785008"/>
                </a:lnTo>
                <a:lnTo>
                  <a:pt x="1303" y="832663"/>
                </a:lnTo>
                <a:lnTo>
                  <a:pt x="0" y="880999"/>
                </a:lnTo>
                <a:lnTo>
                  <a:pt x="1303" y="929334"/>
                </a:lnTo>
                <a:lnTo>
                  <a:pt x="5169" y="976989"/>
                </a:lnTo>
                <a:lnTo>
                  <a:pt x="11531" y="1023895"/>
                </a:lnTo>
                <a:lnTo>
                  <a:pt x="20321" y="1069986"/>
                </a:lnTo>
                <a:lnTo>
                  <a:pt x="31472" y="1115194"/>
                </a:lnTo>
                <a:lnTo>
                  <a:pt x="44916" y="1159453"/>
                </a:lnTo>
                <a:lnTo>
                  <a:pt x="60588" y="1202694"/>
                </a:lnTo>
                <a:lnTo>
                  <a:pt x="78418" y="1244851"/>
                </a:lnTo>
                <a:lnTo>
                  <a:pt x="98342" y="1285857"/>
                </a:lnTo>
                <a:lnTo>
                  <a:pt x="120290" y="1325644"/>
                </a:lnTo>
                <a:lnTo>
                  <a:pt x="144196" y="1364146"/>
                </a:lnTo>
                <a:lnTo>
                  <a:pt x="169993" y="1401294"/>
                </a:lnTo>
                <a:lnTo>
                  <a:pt x="197613" y="1437022"/>
                </a:lnTo>
                <a:lnTo>
                  <a:pt x="226990" y="1471263"/>
                </a:lnTo>
                <a:lnTo>
                  <a:pt x="258056" y="1503949"/>
                </a:lnTo>
                <a:lnTo>
                  <a:pt x="290743" y="1535014"/>
                </a:lnTo>
                <a:lnTo>
                  <a:pt x="324986" y="1564389"/>
                </a:lnTo>
                <a:lnTo>
                  <a:pt x="360717" y="1592009"/>
                </a:lnTo>
                <a:lnTo>
                  <a:pt x="397867" y="1617804"/>
                </a:lnTo>
                <a:lnTo>
                  <a:pt x="436372" y="1641710"/>
                </a:lnTo>
                <a:lnTo>
                  <a:pt x="476162" y="1663657"/>
                </a:lnTo>
                <a:lnTo>
                  <a:pt x="517171" y="1683580"/>
                </a:lnTo>
                <a:lnTo>
                  <a:pt x="559332" y="1701410"/>
                </a:lnTo>
                <a:lnTo>
                  <a:pt x="602577" y="1717081"/>
                </a:lnTo>
                <a:lnTo>
                  <a:pt x="646840" y="1730526"/>
                </a:lnTo>
                <a:lnTo>
                  <a:pt x="692052" y="1741676"/>
                </a:lnTo>
                <a:lnTo>
                  <a:pt x="738148" y="1750466"/>
                </a:lnTo>
                <a:lnTo>
                  <a:pt x="785060" y="1756828"/>
                </a:lnTo>
                <a:lnTo>
                  <a:pt x="832720" y="1760694"/>
                </a:lnTo>
                <a:lnTo>
                  <a:pt x="881062" y="1761998"/>
                </a:lnTo>
                <a:lnTo>
                  <a:pt x="929398" y="1760694"/>
                </a:lnTo>
                <a:lnTo>
                  <a:pt x="977054" y="1756828"/>
                </a:lnTo>
                <a:lnTo>
                  <a:pt x="1023962" y="1750466"/>
                </a:lnTo>
                <a:lnTo>
                  <a:pt x="1070056" y="1741676"/>
                </a:lnTo>
                <a:lnTo>
                  <a:pt x="1115267" y="1730526"/>
                </a:lnTo>
                <a:lnTo>
                  <a:pt x="1159529" y="1717081"/>
                </a:lnTo>
                <a:lnTo>
                  <a:pt x="1202775" y="1701410"/>
                </a:lnTo>
                <a:lnTo>
                  <a:pt x="1244937" y="1683580"/>
                </a:lnTo>
                <a:lnTo>
                  <a:pt x="1285948" y="1663657"/>
                </a:lnTo>
                <a:lnTo>
                  <a:pt x="1325741" y="1641710"/>
                </a:lnTo>
                <a:lnTo>
                  <a:pt x="1364248" y="1617804"/>
                </a:lnTo>
                <a:lnTo>
                  <a:pt x="1401402" y="1592009"/>
                </a:lnTo>
                <a:lnTo>
                  <a:pt x="1437137" y="1564389"/>
                </a:lnTo>
                <a:lnTo>
                  <a:pt x="1471384" y="1535014"/>
                </a:lnTo>
                <a:lnTo>
                  <a:pt x="1504076" y="1503949"/>
                </a:lnTo>
                <a:lnTo>
                  <a:pt x="1535147" y="1471263"/>
                </a:lnTo>
                <a:lnTo>
                  <a:pt x="1564529" y="1437022"/>
                </a:lnTo>
                <a:lnTo>
                  <a:pt x="1592154" y="1401294"/>
                </a:lnTo>
                <a:lnTo>
                  <a:pt x="1617956" y="1364146"/>
                </a:lnTo>
                <a:lnTo>
                  <a:pt x="1641867" y="1325644"/>
                </a:lnTo>
                <a:lnTo>
                  <a:pt x="1663820" y="1285857"/>
                </a:lnTo>
                <a:lnTo>
                  <a:pt x="1683748" y="1244851"/>
                </a:lnTo>
                <a:lnTo>
                  <a:pt x="1701583" y="1202694"/>
                </a:lnTo>
                <a:lnTo>
                  <a:pt x="1717258" y="1159453"/>
                </a:lnTo>
                <a:lnTo>
                  <a:pt x="1730707" y="1115194"/>
                </a:lnTo>
                <a:lnTo>
                  <a:pt x="1741861" y="1069986"/>
                </a:lnTo>
                <a:lnTo>
                  <a:pt x="1750653" y="1023895"/>
                </a:lnTo>
                <a:lnTo>
                  <a:pt x="1757016" y="976989"/>
                </a:lnTo>
                <a:lnTo>
                  <a:pt x="1760884" y="929334"/>
                </a:lnTo>
                <a:lnTo>
                  <a:pt x="1762188" y="880999"/>
                </a:lnTo>
                <a:lnTo>
                  <a:pt x="1760884" y="832663"/>
                </a:lnTo>
                <a:lnTo>
                  <a:pt x="1757016" y="785008"/>
                </a:lnTo>
                <a:lnTo>
                  <a:pt x="1750653" y="738102"/>
                </a:lnTo>
                <a:lnTo>
                  <a:pt x="1741861" y="692011"/>
                </a:lnTo>
                <a:lnTo>
                  <a:pt x="1730707" y="646803"/>
                </a:lnTo>
                <a:lnTo>
                  <a:pt x="1717258" y="602544"/>
                </a:lnTo>
                <a:lnTo>
                  <a:pt x="1701583" y="559303"/>
                </a:lnTo>
                <a:lnTo>
                  <a:pt x="1683748" y="517146"/>
                </a:lnTo>
                <a:lnTo>
                  <a:pt x="1663820" y="476140"/>
                </a:lnTo>
                <a:lnTo>
                  <a:pt x="1641867" y="436353"/>
                </a:lnTo>
                <a:lnTo>
                  <a:pt x="1617956" y="397851"/>
                </a:lnTo>
                <a:lnTo>
                  <a:pt x="1592154" y="360703"/>
                </a:lnTo>
                <a:lnTo>
                  <a:pt x="1564529" y="324975"/>
                </a:lnTo>
                <a:lnTo>
                  <a:pt x="1535147" y="290734"/>
                </a:lnTo>
                <a:lnTo>
                  <a:pt x="1504076" y="258048"/>
                </a:lnTo>
                <a:lnTo>
                  <a:pt x="1471384" y="226983"/>
                </a:lnTo>
                <a:lnTo>
                  <a:pt x="1437137" y="197608"/>
                </a:lnTo>
                <a:lnTo>
                  <a:pt x="1401402" y="169988"/>
                </a:lnTo>
                <a:lnTo>
                  <a:pt x="1364248" y="144193"/>
                </a:lnTo>
                <a:lnTo>
                  <a:pt x="1325741" y="120287"/>
                </a:lnTo>
                <a:lnTo>
                  <a:pt x="1285948" y="98340"/>
                </a:lnTo>
                <a:lnTo>
                  <a:pt x="1244937" y="78417"/>
                </a:lnTo>
                <a:lnTo>
                  <a:pt x="1202775" y="60587"/>
                </a:lnTo>
                <a:lnTo>
                  <a:pt x="1159529" y="44916"/>
                </a:lnTo>
                <a:lnTo>
                  <a:pt x="1115267" y="31471"/>
                </a:lnTo>
                <a:lnTo>
                  <a:pt x="1070056" y="20321"/>
                </a:lnTo>
                <a:lnTo>
                  <a:pt x="1023962" y="11531"/>
                </a:lnTo>
                <a:lnTo>
                  <a:pt x="977054" y="5169"/>
                </a:lnTo>
                <a:lnTo>
                  <a:pt x="929398" y="1303"/>
                </a:lnTo>
                <a:lnTo>
                  <a:pt x="88106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53BE517-7BFA-EA53-4A56-BAD30C1DEA2B}"/>
              </a:ext>
            </a:extLst>
          </p:cNvPr>
          <p:cNvSpPr/>
          <p:nvPr/>
        </p:nvSpPr>
        <p:spPr>
          <a:xfrm>
            <a:off x="1759604" y="2267855"/>
            <a:ext cx="1762760" cy="1762125"/>
          </a:xfrm>
          <a:custGeom>
            <a:avLst/>
            <a:gdLst/>
            <a:ahLst/>
            <a:cxnLst/>
            <a:rect l="l" t="t" r="r" b="b"/>
            <a:pathLst>
              <a:path w="1762760" h="1762125">
                <a:moveTo>
                  <a:pt x="0" y="880999"/>
                </a:moveTo>
                <a:lnTo>
                  <a:pt x="1303" y="832663"/>
                </a:lnTo>
                <a:lnTo>
                  <a:pt x="5169" y="785008"/>
                </a:lnTo>
                <a:lnTo>
                  <a:pt x="11531" y="738102"/>
                </a:lnTo>
                <a:lnTo>
                  <a:pt x="20321" y="692011"/>
                </a:lnTo>
                <a:lnTo>
                  <a:pt x="31472" y="646803"/>
                </a:lnTo>
                <a:lnTo>
                  <a:pt x="44916" y="602544"/>
                </a:lnTo>
                <a:lnTo>
                  <a:pt x="60588" y="559303"/>
                </a:lnTo>
                <a:lnTo>
                  <a:pt x="78418" y="517146"/>
                </a:lnTo>
                <a:lnTo>
                  <a:pt x="98342" y="476140"/>
                </a:lnTo>
                <a:lnTo>
                  <a:pt x="120290" y="436353"/>
                </a:lnTo>
                <a:lnTo>
                  <a:pt x="144196" y="397851"/>
                </a:lnTo>
                <a:lnTo>
                  <a:pt x="169993" y="360703"/>
                </a:lnTo>
                <a:lnTo>
                  <a:pt x="197613" y="324975"/>
                </a:lnTo>
                <a:lnTo>
                  <a:pt x="226990" y="290734"/>
                </a:lnTo>
                <a:lnTo>
                  <a:pt x="258056" y="258048"/>
                </a:lnTo>
                <a:lnTo>
                  <a:pt x="290743" y="226983"/>
                </a:lnTo>
                <a:lnTo>
                  <a:pt x="324986" y="197608"/>
                </a:lnTo>
                <a:lnTo>
                  <a:pt x="360717" y="169988"/>
                </a:lnTo>
                <a:lnTo>
                  <a:pt x="397867" y="144193"/>
                </a:lnTo>
                <a:lnTo>
                  <a:pt x="436372" y="120287"/>
                </a:lnTo>
                <a:lnTo>
                  <a:pt x="476162" y="98340"/>
                </a:lnTo>
                <a:lnTo>
                  <a:pt x="517171" y="78417"/>
                </a:lnTo>
                <a:lnTo>
                  <a:pt x="559332" y="60587"/>
                </a:lnTo>
                <a:lnTo>
                  <a:pt x="602577" y="44916"/>
                </a:lnTo>
                <a:lnTo>
                  <a:pt x="646840" y="31471"/>
                </a:lnTo>
                <a:lnTo>
                  <a:pt x="692052" y="20321"/>
                </a:lnTo>
                <a:lnTo>
                  <a:pt x="738148" y="11531"/>
                </a:lnTo>
                <a:lnTo>
                  <a:pt x="785060" y="5169"/>
                </a:lnTo>
                <a:lnTo>
                  <a:pt x="832720" y="1303"/>
                </a:lnTo>
                <a:lnTo>
                  <a:pt x="881062" y="0"/>
                </a:lnTo>
                <a:lnTo>
                  <a:pt x="929398" y="1303"/>
                </a:lnTo>
                <a:lnTo>
                  <a:pt x="977054" y="5169"/>
                </a:lnTo>
                <a:lnTo>
                  <a:pt x="1023962" y="11531"/>
                </a:lnTo>
                <a:lnTo>
                  <a:pt x="1070056" y="20321"/>
                </a:lnTo>
                <a:lnTo>
                  <a:pt x="1115267" y="31471"/>
                </a:lnTo>
                <a:lnTo>
                  <a:pt x="1159529" y="44916"/>
                </a:lnTo>
                <a:lnTo>
                  <a:pt x="1202775" y="60587"/>
                </a:lnTo>
                <a:lnTo>
                  <a:pt x="1244937" y="78417"/>
                </a:lnTo>
                <a:lnTo>
                  <a:pt x="1285948" y="98340"/>
                </a:lnTo>
                <a:lnTo>
                  <a:pt x="1325741" y="120287"/>
                </a:lnTo>
                <a:lnTo>
                  <a:pt x="1364248" y="144193"/>
                </a:lnTo>
                <a:lnTo>
                  <a:pt x="1401402" y="169988"/>
                </a:lnTo>
                <a:lnTo>
                  <a:pt x="1437137" y="197608"/>
                </a:lnTo>
                <a:lnTo>
                  <a:pt x="1471384" y="226983"/>
                </a:lnTo>
                <a:lnTo>
                  <a:pt x="1504076" y="258048"/>
                </a:lnTo>
                <a:lnTo>
                  <a:pt x="1535147" y="290734"/>
                </a:lnTo>
                <a:lnTo>
                  <a:pt x="1564529" y="324975"/>
                </a:lnTo>
                <a:lnTo>
                  <a:pt x="1592154" y="360703"/>
                </a:lnTo>
                <a:lnTo>
                  <a:pt x="1617956" y="397851"/>
                </a:lnTo>
                <a:lnTo>
                  <a:pt x="1641867" y="436353"/>
                </a:lnTo>
                <a:lnTo>
                  <a:pt x="1663820" y="476140"/>
                </a:lnTo>
                <a:lnTo>
                  <a:pt x="1683748" y="517146"/>
                </a:lnTo>
                <a:lnTo>
                  <a:pt x="1701583" y="559303"/>
                </a:lnTo>
                <a:lnTo>
                  <a:pt x="1717258" y="602544"/>
                </a:lnTo>
                <a:lnTo>
                  <a:pt x="1730707" y="646803"/>
                </a:lnTo>
                <a:lnTo>
                  <a:pt x="1741861" y="692011"/>
                </a:lnTo>
                <a:lnTo>
                  <a:pt x="1750653" y="738102"/>
                </a:lnTo>
                <a:lnTo>
                  <a:pt x="1757016" y="785008"/>
                </a:lnTo>
                <a:lnTo>
                  <a:pt x="1760884" y="832663"/>
                </a:lnTo>
                <a:lnTo>
                  <a:pt x="1762188" y="880999"/>
                </a:lnTo>
                <a:lnTo>
                  <a:pt x="1760884" y="929334"/>
                </a:lnTo>
                <a:lnTo>
                  <a:pt x="1757016" y="976989"/>
                </a:lnTo>
                <a:lnTo>
                  <a:pt x="1750653" y="1023895"/>
                </a:lnTo>
                <a:lnTo>
                  <a:pt x="1741861" y="1069986"/>
                </a:lnTo>
                <a:lnTo>
                  <a:pt x="1730707" y="1115194"/>
                </a:lnTo>
                <a:lnTo>
                  <a:pt x="1717258" y="1159453"/>
                </a:lnTo>
                <a:lnTo>
                  <a:pt x="1701583" y="1202694"/>
                </a:lnTo>
                <a:lnTo>
                  <a:pt x="1683748" y="1244851"/>
                </a:lnTo>
                <a:lnTo>
                  <a:pt x="1663820" y="1285857"/>
                </a:lnTo>
                <a:lnTo>
                  <a:pt x="1641867" y="1325644"/>
                </a:lnTo>
                <a:lnTo>
                  <a:pt x="1617956" y="1364146"/>
                </a:lnTo>
                <a:lnTo>
                  <a:pt x="1592154" y="1401294"/>
                </a:lnTo>
                <a:lnTo>
                  <a:pt x="1564529" y="1437022"/>
                </a:lnTo>
                <a:lnTo>
                  <a:pt x="1535147" y="1471263"/>
                </a:lnTo>
                <a:lnTo>
                  <a:pt x="1504076" y="1503949"/>
                </a:lnTo>
                <a:lnTo>
                  <a:pt x="1471384" y="1535014"/>
                </a:lnTo>
                <a:lnTo>
                  <a:pt x="1437137" y="1564389"/>
                </a:lnTo>
                <a:lnTo>
                  <a:pt x="1401402" y="1592009"/>
                </a:lnTo>
                <a:lnTo>
                  <a:pt x="1364248" y="1617804"/>
                </a:lnTo>
                <a:lnTo>
                  <a:pt x="1325741" y="1641710"/>
                </a:lnTo>
                <a:lnTo>
                  <a:pt x="1285948" y="1663657"/>
                </a:lnTo>
                <a:lnTo>
                  <a:pt x="1244937" y="1683580"/>
                </a:lnTo>
                <a:lnTo>
                  <a:pt x="1202775" y="1701410"/>
                </a:lnTo>
                <a:lnTo>
                  <a:pt x="1159529" y="1717081"/>
                </a:lnTo>
                <a:lnTo>
                  <a:pt x="1115267" y="1730526"/>
                </a:lnTo>
                <a:lnTo>
                  <a:pt x="1070056" y="1741676"/>
                </a:lnTo>
                <a:lnTo>
                  <a:pt x="1023962" y="1750466"/>
                </a:lnTo>
                <a:lnTo>
                  <a:pt x="977054" y="1756828"/>
                </a:lnTo>
                <a:lnTo>
                  <a:pt x="929398" y="1760694"/>
                </a:lnTo>
                <a:lnTo>
                  <a:pt x="881062" y="1761998"/>
                </a:lnTo>
                <a:lnTo>
                  <a:pt x="832720" y="1760694"/>
                </a:lnTo>
                <a:lnTo>
                  <a:pt x="785060" y="1756828"/>
                </a:lnTo>
                <a:lnTo>
                  <a:pt x="738148" y="1750466"/>
                </a:lnTo>
                <a:lnTo>
                  <a:pt x="692052" y="1741676"/>
                </a:lnTo>
                <a:lnTo>
                  <a:pt x="646840" y="1730526"/>
                </a:lnTo>
                <a:lnTo>
                  <a:pt x="602577" y="1717081"/>
                </a:lnTo>
                <a:lnTo>
                  <a:pt x="559332" y="1701410"/>
                </a:lnTo>
                <a:lnTo>
                  <a:pt x="517171" y="1683580"/>
                </a:lnTo>
                <a:lnTo>
                  <a:pt x="476162" y="1663657"/>
                </a:lnTo>
                <a:lnTo>
                  <a:pt x="436371" y="1641710"/>
                </a:lnTo>
                <a:lnTo>
                  <a:pt x="397867" y="1617804"/>
                </a:lnTo>
                <a:lnTo>
                  <a:pt x="360717" y="1592009"/>
                </a:lnTo>
                <a:lnTo>
                  <a:pt x="324986" y="1564389"/>
                </a:lnTo>
                <a:lnTo>
                  <a:pt x="290743" y="1535014"/>
                </a:lnTo>
                <a:lnTo>
                  <a:pt x="258056" y="1503949"/>
                </a:lnTo>
                <a:lnTo>
                  <a:pt x="226990" y="1471263"/>
                </a:lnTo>
                <a:lnTo>
                  <a:pt x="197613" y="1437022"/>
                </a:lnTo>
                <a:lnTo>
                  <a:pt x="169993" y="1401294"/>
                </a:lnTo>
                <a:lnTo>
                  <a:pt x="144196" y="1364146"/>
                </a:lnTo>
                <a:lnTo>
                  <a:pt x="120290" y="1325644"/>
                </a:lnTo>
                <a:lnTo>
                  <a:pt x="98342" y="1285857"/>
                </a:lnTo>
                <a:lnTo>
                  <a:pt x="78418" y="1244851"/>
                </a:lnTo>
                <a:lnTo>
                  <a:pt x="60588" y="1202694"/>
                </a:lnTo>
                <a:lnTo>
                  <a:pt x="44916" y="1159453"/>
                </a:lnTo>
                <a:lnTo>
                  <a:pt x="31472" y="1115194"/>
                </a:lnTo>
                <a:lnTo>
                  <a:pt x="20321" y="1069986"/>
                </a:lnTo>
                <a:lnTo>
                  <a:pt x="11531" y="1023895"/>
                </a:lnTo>
                <a:lnTo>
                  <a:pt x="5169" y="976989"/>
                </a:lnTo>
                <a:lnTo>
                  <a:pt x="1303" y="929334"/>
                </a:lnTo>
                <a:lnTo>
                  <a:pt x="0" y="88099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0094DAA0-E958-3261-CCD9-E7904025A378}"/>
              </a:ext>
            </a:extLst>
          </p:cNvPr>
          <p:cNvSpPr txBox="1"/>
          <p:nvPr/>
        </p:nvSpPr>
        <p:spPr>
          <a:xfrm>
            <a:off x="2320944" y="2761186"/>
            <a:ext cx="628015" cy="7042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6510" marR="5080" indent="-4445">
              <a:lnSpc>
                <a:spcPts val="2550"/>
              </a:lnSpc>
              <a:spcBef>
                <a:spcPts val="385"/>
              </a:spcBef>
            </a:pP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3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300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2300" spc="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300" spc="-4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300" spc="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D84DCE07-F65D-1018-EAD0-40CC7BBE2FAC}"/>
              </a:ext>
            </a:extLst>
          </p:cNvPr>
          <p:cNvSpPr/>
          <p:nvPr/>
        </p:nvSpPr>
        <p:spPr>
          <a:xfrm>
            <a:off x="7569918" y="2972705"/>
            <a:ext cx="2647950" cy="1771650"/>
          </a:xfrm>
          <a:custGeom>
            <a:avLst/>
            <a:gdLst/>
            <a:ahLst/>
            <a:cxnLst/>
            <a:rect l="l" t="t" r="r" b="b"/>
            <a:pathLst>
              <a:path w="2647950" h="1771650">
                <a:moveTo>
                  <a:pt x="0" y="1771650"/>
                </a:moveTo>
                <a:lnTo>
                  <a:pt x="2647950" y="1771650"/>
                </a:lnTo>
                <a:lnTo>
                  <a:pt x="2647950" y="0"/>
                </a:lnTo>
                <a:lnTo>
                  <a:pt x="0" y="0"/>
                </a:lnTo>
                <a:lnTo>
                  <a:pt x="0" y="1771650"/>
                </a:lnTo>
                <a:close/>
              </a:path>
            </a:pathLst>
          </a:custGeom>
          <a:solidFill>
            <a:srgbClr val="CFD4EA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2863B245-F095-2353-00E8-3534B172D38B}"/>
              </a:ext>
            </a:extLst>
          </p:cNvPr>
          <p:cNvSpPr/>
          <p:nvPr/>
        </p:nvSpPr>
        <p:spPr>
          <a:xfrm>
            <a:off x="7569918" y="2972705"/>
            <a:ext cx="2647950" cy="1771650"/>
          </a:xfrm>
          <a:custGeom>
            <a:avLst/>
            <a:gdLst/>
            <a:ahLst/>
            <a:cxnLst/>
            <a:rect l="l" t="t" r="r" b="b"/>
            <a:pathLst>
              <a:path w="2647950" h="1771650">
                <a:moveTo>
                  <a:pt x="0" y="1771650"/>
                </a:moveTo>
                <a:lnTo>
                  <a:pt x="2647950" y="1771650"/>
                </a:lnTo>
                <a:lnTo>
                  <a:pt x="2647950" y="0"/>
                </a:lnTo>
                <a:lnTo>
                  <a:pt x="0" y="0"/>
                </a:lnTo>
                <a:lnTo>
                  <a:pt x="0" y="1771650"/>
                </a:lnTo>
                <a:close/>
              </a:path>
            </a:pathLst>
          </a:custGeom>
          <a:ln w="12700">
            <a:solidFill>
              <a:srgbClr val="CFD4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15C40915-1341-B441-8223-66BA4E1F1DFB}"/>
              </a:ext>
            </a:extLst>
          </p:cNvPr>
          <p:cNvSpPr txBox="1"/>
          <p:nvPr/>
        </p:nvSpPr>
        <p:spPr>
          <a:xfrm>
            <a:off x="7984826" y="3346402"/>
            <a:ext cx="1851660" cy="9334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415"/>
              </a:spcBef>
            </a:pPr>
            <a:r>
              <a:rPr sz="3050" spc="20" dirty="0">
                <a:latin typeface="Calibri"/>
                <a:cs typeface="Calibri"/>
              </a:rPr>
              <a:t>M</a:t>
            </a:r>
            <a:r>
              <a:rPr sz="3050" spc="30" dirty="0">
                <a:latin typeface="Calibri"/>
                <a:cs typeface="Calibri"/>
              </a:rPr>
              <a:t>a</a:t>
            </a:r>
            <a:r>
              <a:rPr sz="3050" spc="5" dirty="0">
                <a:latin typeface="Calibri"/>
                <a:cs typeface="Calibri"/>
              </a:rPr>
              <a:t>s</a:t>
            </a:r>
            <a:r>
              <a:rPr sz="3050" spc="-55" dirty="0">
                <a:latin typeface="Calibri"/>
                <a:cs typeface="Calibri"/>
              </a:rPr>
              <a:t>t</a:t>
            </a:r>
            <a:r>
              <a:rPr sz="3050" spc="50" dirty="0">
                <a:latin typeface="Calibri"/>
                <a:cs typeface="Calibri"/>
              </a:rPr>
              <a:t>e</a:t>
            </a:r>
            <a:r>
              <a:rPr sz="3050" spc="-20" dirty="0">
                <a:latin typeface="Calibri"/>
                <a:cs typeface="Calibri"/>
              </a:rPr>
              <a:t>r</a:t>
            </a:r>
            <a:r>
              <a:rPr sz="3050" spc="40" dirty="0">
                <a:latin typeface="Calibri"/>
                <a:cs typeface="Calibri"/>
              </a:rPr>
              <a:t>p</a:t>
            </a:r>
            <a:r>
              <a:rPr sz="3050" spc="-25" dirty="0">
                <a:latin typeface="Calibri"/>
                <a:cs typeface="Calibri"/>
              </a:rPr>
              <a:t>l</a:t>
            </a:r>
            <a:r>
              <a:rPr sz="3050" spc="30" dirty="0">
                <a:latin typeface="Calibri"/>
                <a:cs typeface="Calibri"/>
              </a:rPr>
              <a:t>a</a:t>
            </a:r>
            <a:r>
              <a:rPr sz="3050" spc="5" dirty="0">
                <a:latin typeface="Calibri"/>
                <a:cs typeface="Calibri"/>
              </a:rPr>
              <a:t>n  </a:t>
            </a:r>
            <a:r>
              <a:rPr sz="3050" spc="-15" dirty="0">
                <a:latin typeface="Calibri"/>
                <a:cs typeface="Calibri"/>
              </a:rPr>
              <a:t>Tourisme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76B9CCB4-3EDD-156F-482F-3C82EA018987}"/>
              </a:ext>
            </a:extLst>
          </p:cNvPr>
          <p:cNvSpPr/>
          <p:nvPr/>
        </p:nvSpPr>
        <p:spPr>
          <a:xfrm>
            <a:off x="6160218" y="2267855"/>
            <a:ext cx="1762125" cy="1762125"/>
          </a:xfrm>
          <a:custGeom>
            <a:avLst/>
            <a:gdLst/>
            <a:ahLst/>
            <a:cxnLst/>
            <a:rect l="l" t="t" r="r" b="b"/>
            <a:pathLst>
              <a:path w="1762125" h="1762125">
                <a:moveTo>
                  <a:pt x="880999" y="0"/>
                </a:moveTo>
                <a:lnTo>
                  <a:pt x="832663" y="1303"/>
                </a:lnTo>
                <a:lnTo>
                  <a:pt x="785008" y="5169"/>
                </a:lnTo>
                <a:lnTo>
                  <a:pt x="738102" y="11531"/>
                </a:lnTo>
                <a:lnTo>
                  <a:pt x="692011" y="20321"/>
                </a:lnTo>
                <a:lnTo>
                  <a:pt x="646803" y="31471"/>
                </a:lnTo>
                <a:lnTo>
                  <a:pt x="602544" y="44916"/>
                </a:lnTo>
                <a:lnTo>
                  <a:pt x="559303" y="60587"/>
                </a:lnTo>
                <a:lnTo>
                  <a:pt x="517146" y="78417"/>
                </a:lnTo>
                <a:lnTo>
                  <a:pt x="476140" y="98340"/>
                </a:lnTo>
                <a:lnTo>
                  <a:pt x="436353" y="120287"/>
                </a:lnTo>
                <a:lnTo>
                  <a:pt x="397851" y="144193"/>
                </a:lnTo>
                <a:lnTo>
                  <a:pt x="360703" y="169988"/>
                </a:lnTo>
                <a:lnTo>
                  <a:pt x="324975" y="197608"/>
                </a:lnTo>
                <a:lnTo>
                  <a:pt x="290734" y="226983"/>
                </a:lnTo>
                <a:lnTo>
                  <a:pt x="258048" y="258048"/>
                </a:lnTo>
                <a:lnTo>
                  <a:pt x="226983" y="290734"/>
                </a:lnTo>
                <a:lnTo>
                  <a:pt x="197608" y="324975"/>
                </a:lnTo>
                <a:lnTo>
                  <a:pt x="169988" y="360703"/>
                </a:lnTo>
                <a:lnTo>
                  <a:pt x="144193" y="397851"/>
                </a:lnTo>
                <a:lnTo>
                  <a:pt x="120287" y="436353"/>
                </a:lnTo>
                <a:lnTo>
                  <a:pt x="98340" y="476140"/>
                </a:lnTo>
                <a:lnTo>
                  <a:pt x="78417" y="517146"/>
                </a:lnTo>
                <a:lnTo>
                  <a:pt x="60587" y="559303"/>
                </a:lnTo>
                <a:lnTo>
                  <a:pt x="44916" y="602544"/>
                </a:lnTo>
                <a:lnTo>
                  <a:pt x="31471" y="646803"/>
                </a:lnTo>
                <a:lnTo>
                  <a:pt x="20321" y="692011"/>
                </a:lnTo>
                <a:lnTo>
                  <a:pt x="11531" y="738102"/>
                </a:lnTo>
                <a:lnTo>
                  <a:pt x="5169" y="785008"/>
                </a:lnTo>
                <a:lnTo>
                  <a:pt x="1303" y="832663"/>
                </a:lnTo>
                <a:lnTo>
                  <a:pt x="0" y="880999"/>
                </a:lnTo>
                <a:lnTo>
                  <a:pt x="1303" y="929334"/>
                </a:lnTo>
                <a:lnTo>
                  <a:pt x="5169" y="976989"/>
                </a:lnTo>
                <a:lnTo>
                  <a:pt x="11531" y="1023895"/>
                </a:lnTo>
                <a:lnTo>
                  <a:pt x="20321" y="1069986"/>
                </a:lnTo>
                <a:lnTo>
                  <a:pt x="31471" y="1115194"/>
                </a:lnTo>
                <a:lnTo>
                  <a:pt x="44916" y="1159453"/>
                </a:lnTo>
                <a:lnTo>
                  <a:pt x="60587" y="1202694"/>
                </a:lnTo>
                <a:lnTo>
                  <a:pt x="78417" y="1244851"/>
                </a:lnTo>
                <a:lnTo>
                  <a:pt x="98340" y="1285857"/>
                </a:lnTo>
                <a:lnTo>
                  <a:pt x="120287" y="1325644"/>
                </a:lnTo>
                <a:lnTo>
                  <a:pt x="144193" y="1364146"/>
                </a:lnTo>
                <a:lnTo>
                  <a:pt x="169988" y="1401294"/>
                </a:lnTo>
                <a:lnTo>
                  <a:pt x="197608" y="1437022"/>
                </a:lnTo>
                <a:lnTo>
                  <a:pt x="226983" y="1471263"/>
                </a:lnTo>
                <a:lnTo>
                  <a:pt x="258048" y="1503949"/>
                </a:lnTo>
                <a:lnTo>
                  <a:pt x="290734" y="1535014"/>
                </a:lnTo>
                <a:lnTo>
                  <a:pt x="324975" y="1564389"/>
                </a:lnTo>
                <a:lnTo>
                  <a:pt x="360703" y="1592009"/>
                </a:lnTo>
                <a:lnTo>
                  <a:pt x="397851" y="1617804"/>
                </a:lnTo>
                <a:lnTo>
                  <a:pt x="436353" y="1641710"/>
                </a:lnTo>
                <a:lnTo>
                  <a:pt x="476140" y="1663657"/>
                </a:lnTo>
                <a:lnTo>
                  <a:pt x="517146" y="1683580"/>
                </a:lnTo>
                <a:lnTo>
                  <a:pt x="559303" y="1701410"/>
                </a:lnTo>
                <a:lnTo>
                  <a:pt x="602544" y="1717081"/>
                </a:lnTo>
                <a:lnTo>
                  <a:pt x="646803" y="1730526"/>
                </a:lnTo>
                <a:lnTo>
                  <a:pt x="692011" y="1741676"/>
                </a:lnTo>
                <a:lnTo>
                  <a:pt x="738102" y="1750466"/>
                </a:lnTo>
                <a:lnTo>
                  <a:pt x="785008" y="1756828"/>
                </a:lnTo>
                <a:lnTo>
                  <a:pt x="832663" y="1760694"/>
                </a:lnTo>
                <a:lnTo>
                  <a:pt x="880999" y="1761998"/>
                </a:lnTo>
                <a:lnTo>
                  <a:pt x="929334" y="1760694"/>
                </a:lnTo>
                <a:lnTo>
                  <a:pt x="976990" y="1756828"/>
                </a:lnTo>
                <a:lnTo>
                  <a:pt x="1023899" y="1750466"/>
                </a:lnTo>
                <a:lnTo>
                  <a:pt x="1069992" y="1741676"/>
                </a:lnTo>
                <a:lnTo>
                  <a:pt x="1115204" y="1730526"/>
                </a:lnTo>
                <a:lnTo>
                  <a:pt x="1159466" y="1717081"/>
                </a:lnTo>
                <a:lnTo>
                  <a:pt x="1202712" y="1701410"/>
                </a:lnTo>
                <a:lnTo>
                  <a:pt x="1244874" y="1683580"/>
                </a:lnTo>
                <a:lnTo>
                  <a:pt x="1285885" y="1663657"/>
                </a:lnTo>
                <a:lnTo>
                  <a:pt x="1325677" y="1641710"/>
                </a:lnTo>
                <a:lnTo>
                  <a:pt x="1364184" y="1617804"/>
                </a:lnTo>
                <a:lnTo>
                  <a:pt x="1401339" y="1592009"/>
                </a:lnTo>
                <a:lnTo>
                  <a:pt x="1437073" y="1564389"/>
                </a:lnTo>
                <a:lnTo>
                  <a:pt x="1471320" y="1535014"/>
                </a:lnTo>
                <a:lnTo>
                  <a:pt x="1504013" y="1503949"/>
                </a:lnTo>
                <a:lnTo>
                  <a:pt x="1535084" y="1471263"/>
                </a:lnTo>
                <a:lnTo>
                  <a:pt x="1564465" y="1437022"/>
                </a:lnTo>
                <a:lnTo>
                  <a:pt x="1592091" y="1401294"/>
                </a:lnTo>
                <a:lnTo>
                  <a:pt x="1617893" y="1364146"/>
                </a:lnTo>
                <a:lnTo>
                  <a:pt x="1641804" y="1325644"/>
                </a:lnTo>
                <a:lnTo>
                  <a:pt x="1663757" y="1285857"/>
                </a:lnTo>
                <a:lnTo>
                  <a:pt x="1683684" y="1244851"/>
                </a:lnTo>
                <a:lnTo>
                  <a:pt x="1701520" y="1202694"/>
                </a:lnTo>
                <a:lnTo>
                  <a:pt x="1717195" y="1159453"/>
                </a:lnTo>
                <a:lnTo>
                  <a:pt x="1730643" y="1115194"/>
                </a:lnTo>
                <a:lnTo>
                  <a:pt x="1741797" y="1069986"/>
                </a:lnTo>
                <a:lnTo>
                  <a:pt x="1750589" y="1023895"/>
                </a:lnTo>
                <a:lnTo>
                  <a:pt x="1756953" y="976989"/>
                </a:lnTo>
                <a:lnTo>
                  <a:pt x="1760820" y="929334"/>
                </a:lnTo>
                <a:lnTo>
                  <a:pt x="1762125" y="880999"/>
                </a:lnTo>
                <a:lnTo>
                  <a:pt x="1760820" y="832663"/>
                </a:lnTo>
                <a:lnTo>
                  <a:pt x="1756953" y="785008"/>
                </a:lnTo>
                <a:lnTo>
                  <a:pt x="1750589" y="738102"/>
                </a:lnTo>
                <a:lnTo>
                  <a:pt x="1741797" y="692011"/>
                </a:lnTo>
                <a:lnTo>
                  <a:pt x="1730643" y="646803"/>
                </a:lnTo>
                <a:lnTo>
                  <a:pt x="1717195" y="602544"/>
                </a:lnTo>
                <a:lnTo>
                  <a:pt x="1701520" y="559303"/>
                </a:lnTo>
                <a:lnTo>
                  <a:pt x="1683684" y="517146"/>
                </a:lnTo>
                <a:lnTo>
                  <a:pt x="1663757" y="476140"/>
                </a:lnTo>
                <a:lnTo>
                  <a:pt x="1641804" y="436353"/>
                </a:lnTo>
                <a:lnTo>
                  <a:pt x="1617893" y="397851"/>
                </a:lnTo>
                <a:lnTo>
                  <a:pt x="1592091" y="360703"/>
                </a:lnTo>
                <a:lnTo>
                  <a:pt x="1564465" y="324975"/>
                </a:lnTo>
                <a:lnTo>
                  <a:pt x="1535084" y="290734"/>
                </a:lnTo>
                <a:lnTo>
                  <a:pt x="1504013" y="258048"/>
                </a:lnTo>
                <a:lnTo>
                  <a:pt x="1471320" y="226983"/>
                </a:lnTo>
                <a:lnTo>
                  <a:pt x="1437073" y="197608"/>
                </a:lnTo>
                <a:lnTo>
                  <a:pt x="1401339" y="169988"/>
                </a:lnTo>
                <a:lnTo>
                  <a:pt x="1364184" y="144193"/>
                </a:lnTo>
                <a:lnTo>
                  <a:pt x="1325677" y="120287"/>
                </a:lnTo>
                <a:lnTo>
                  <a:pt x="1285885" y="98340"/>
                </a:lnTo>
                <a:lnTo>
                  <a:pt x="1244874" y="78417"/>
                </a:lnTo>
                <a:lnTo>
                  <a:pt x="1202712" y="60587"/>
                </a:lnTo>
                <a:lnTo>
                  <a:pt x="1159466" y="44916"/>
                </a:lnTo>
                <a:lnTo>
                  <a:pt x="1115204" y="31471"/>
                </a:lnTo>
                <a:lnTo>
                  <a:pt x="1069992" y="20321"/>
                </a:lnTo>
                <a:lnTo>
                  <a:pt x="1023899" y="11531"/>
                </a:lnTo>
                <a:lnTo>
                  <a:pt x="976990" y="5169"/>
                </a:lnTo>
                <a:lnTo>
                  <a:pt x="929334" y="1303"/>
                </a:lnTo>
                <a:lnTo>
                  <a:pt x="88099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2F49EB1D-7F3F-4EE0-9AD0-D66A85E18565}"/>
              </a:ext>
            </a:extLst>
          </p:cNvPr>
          <p:cNvSpPr/>
          <p:nvPr/>
        </p:nvSpPr>
        <p:spPr>
          <a:xfrm>
            <a:off x="6160218" y="2267855"/>
            <a:ext cx="1762125" cy="1762125"/>
          </a:xfrm>
          <a:custGeom>
            <a:avLst/>
            <a:gdLst/>
            <a:ahLst/>
            <a:cxnLst/>
            <a:rect l="l" t="t" r="r" b="b"/>
            <a:pathLst>
              <a:path w="1762125" h="1762125">
                <a:moveTo>
                  <a:pt x="0" y="880999"/>
                </a:moveTo>
                <a:lnTo>
                  <a:pt x="1303" y="832663"/>
                </a:lnTo>
                <a:lnTo>
                  <a:pt x="5169" y="785008"/>
                </a:lnTo>
                <a:lnTo>
                  <a:pt x="11531" y="738102"/>
                </a:lnTo>
                <a:lnTo>
                  <a:pt x="20321" y="692011"/>
                </a:lnTo>
                <a:lnTo>
                  <a:pt x="31471" y="646803"/>
                </a:lnTo>
                <a:lnTo>
                  <a:pt x="44916" y="602544"/>
                </a:lnTo>
                <a:lnTo>
                  <a:pt x="60587" y="559303"/>
                </a:lnTo>
                <a:lnTo>
                  <a:pt x="78417" y="517146"/>
                </a:lnTo>
                <a:lnTo>
                  <a:pt x="98340" y="476140"/>
                </a:lnTo>
                <a:lnTo>
                  <a:pt x="120287" y="436353"/>
                </a:lnTo>
                <a:lnTo>
                  <a:pt x="144193" y="397851"/>
                </a:lnTo>
                <a:lnTo>
                  <a:pt x="169988" y="360703"/>
                </a:lnTo>
                <a:lnTo>
                  <a:pt x="197608" y="324975"/>
                </a:lnTo>
                <a:lnTo>
                  <a:pt x="226983" y="290734"/>
                </a:lnTo>
                <a:lnTo>
                  <a:pt x="258048" y="258048"/>
                </a:lnTo>
                <a:lnTo>
                  <a:pt x="290734" y="226983"/>
                </a:lnTo>
                <a:lnTo>
                  <a:pt x="324975" y="197608"/>
                </a:lnTo>
                <a:lnTo>
                  <a:pt x="360703" y="169988"/>
                </a:lnTo>
                <a:lnTo>
                  <a:pt x="397851" y="144193"/>
                </a:lnTo>
                <a:lnTo>
                  <a:pt x="436353" y="120287"/>
                </a:lnTo>
                <a:lnTo>
                  <a:pt x="476140" y="98340"/>
                </a:lnTo>
                <a:lnTo>
                  <a:pt x="517146" y="78417"/>
                </a:lnTo>
                <a:lnTo>
                  <a:pt x="559303" y="60587"/>
                </a:lnTo>
                <a:lnTo>
                  <a:pt x="602544" y="44916"/>
                </a:lnTo>
                <a:lnTo>
                  <a:pt x="646803" y="31471"/>
                </a:lnTo>
                <a:lnTo>
                  <a:pt x="692011" y="20321"/>
                </a:lnTo>
                <a:lnTo>
                  <a:pt x="738102" y="11531"/>
                </a:lnTo>
                <a:lnTo>
                  <a:pt x="785008" y="5169"/>
                </a:lnTo>
                <a:lnTo>
                  <a:pt x="832663" y="1303"/>
                </a:lnTo>
                <a:lnTo>
                  <a:pt x="880999" y="0"/>
                </a:lnTo>
                <a:lnTo>
                  <a:pt x="929334" y="1303"/>
                </a:lnTo>
                <a:lnTo>
                  <a:pt x="976990" y="5169"/>
                </a:lnTo>
                <a:lnTo>
                  <a:pt x="1023899" y="11531"/>
                </a:lnTo>
                <a:lnTo>
                  <a:pt x="1069992" y="20321"/>
                </a:lnTo>
                <a:lnTo>
                  <a:pt x="1115204" y="31471"/>
                </a:lnTo>
                <a:lnTo>
                  <a:pt x="1159466" y="44916"/>
                </a:lnTo>
                <a:lnTo>
                  <a:pt x="1202712" y="60587"/>
                </a:lnTo>
                <a:lnTo>
                  <a:pt x="1244874" y="78417"/>
                </a:lnTo>
                <a:lnTo>
                  <a:pt x="1285885" y="98340"/>
                </a:lnTo>
                <a:lnTo>
                  <a:pt x="1325677" y="120287"/>
                </a:lnTo>
                <a:lnTo>
                  <a:pt x="1364184" y="144193"/>
                </a:lnTo>
                <a:lnTo>
                  <a:pt x="1401339" y="169988"/>
                </a:lnTo>
                <a:lnTo>
                  <a:pt x="1437073" y="197608"/>
                </a:lnTo>
                <a:lnTo>
                  <a:pt x="1471320" y="226983"/>
                </a:lnTo>
                <a:lnTo>
                  <a:pt x="1504013" y="258048"/>
                </a:lnTo>
                <a:lnTo>
                  <a:pt x="1535084" y="290734"/>
                </a:lnTo>
                <a:lnTo>
                  <a:pt x="1564465" y="324975"/>
                </a:lnTo>
                <a:lnTo>
                  <a:pt x="1592091" y="360703"/>
                </a:lnTo>
                <a:lnTo>
                  <a:pt x="1617893" y="397851"/>
                </a:lnTo>
                <a:lnTo>
                  <a:pt x="1641804" y="436353"/>
                </a:lnTo>
                <a:lnTo>
                  <a:pt x="1663757" y="476140"/>
                </a:lnTo>
                <a:lnTo>
                  <a:pt x="1683684" y="517146"/>
                </a:lnTo>
                <a:lnTo>
                  <a:pt x="1701520" y="559303"/>
                </a:lnTo>
                <a:lnTo>
                  <a:pt x="1717195" y="602544"/>
                </a:lnTo>
                <a:lnTo>
                  <a:pt x="1730643" y="646803"/>
                </a:lnTo>
                <a:lnTo>
                  <a:pt x="1741797" y="692011"/>
                </a:lnTo>
                <a:lnTo>
                  <a:pt x="1750589" y="738102"/>
                </a:lnTo>
                <a:lnTo>
                  <a:pt x="1756953" y="785008"/>
                </a:lnTo>
                <a:lnTo>
                  <a:pt x="1760820" y="832663"/>
                </a:lnTo>
                <a:lnTo>
                  <a:pt x="1762125" y="880999"/>
                </a:lnTo>
                <a:lnTo>
                  <a:pt x="1760820" y="929334"/>
                </a:lnTo>
                <a:lnTo>
                  <a:pt x="1756953" y="976989"/>
                </a:lnTo>
                <a:lnTo>
                  <a:pt x="1750589" y="1023895"/>
                </a:lnTo>
                <a:lnTo>
                  <a:pt x="1741797" y="1069986"/>
                </a:lnTo>
                <a:lnTo>
                  <a:pt x="1730643" y="1115194"/>
                </a:lnTo>
                <a:lnTo>
                  <a:pt x="1717195" y="1159453"/>
                </a:lnTo>
                <a:lnTo>
                  <a:pt x="1701520" y="1202694"/>
                </a:lnTo>
                <a:lnTo>
                  <a:pt x="1683684" y="1244851"/>
                </a:lnTo>
                <a:lnTo>
                  <a:pt x="1663757" y="1285857"/>
                </a:lnTo>
                <a:lnTo>
                  <a:pt x="1641804" y="1325644"/>
                </a:lnTo>
                <a:lnTo>
                  <a:pt x="1617893" y="1364146"/>
                </a:lnTo>
                <a:lnTo>
                  <a:pt x="1592091" y="1401294"/>
                </a:lnTo>
                <a:lnTo>
                  <a:pt x="1564465" y="1437022"/>
                </a:lnTo>
                <a:lnTo>
                  <a:pt x="1535084" y="1471263"/>
                </a:lnTo>
                <a:lnTo>
                  <a:pt x="1504013" y="1503949"/>
                </a:lnTo>
                <a:lnTo>
                  <a:pt x="1471320" y="1535014"/>
                </a:lnTo>
                <a:lnTo>
                  <a:pt x="1437073" y="1564389"/>
                </a:lnTo>
                <a:lnTo>
                  <a:pt x="1401339" y="1592009"/>
                </a:lnTo>
                <a:lnTo>
                  <a:pt x="1364184" y="1617804"/>
                </a:lnTo>
                <a:lnTo>
                  <a:pt x="1325677" y="1641710"/>
                </a:lnTo>
                <a:lnTo>
                  <a:pt x="1285885" y="1663657"/>
                </a:lnTo>
                <a:lnTo>
                  <a:pt x="1244874" y="1683580"/>
                </a:lnTo>
                <a:lnTo>
                  <a:pt x="1202712" y="1701410"/>
                </a:lnTo>
                <a:lnTo>
                  <a:pt x="1159466" y="1717081"/>
                </a:lnTo>
                <a:lnTo>
                  <a:pt x="1115204" y="1730526"/>
                </a:lnTo>
                <a:lnTo>
                  <a:pt x="1069992" y="1741676"/>
                </a:lnTo>
                <a:lnTo>
                  <a:pt x="1023899" y="1750466"/>
                </a:lnTo>
                <a:lnTo>
                  <a:pt x="976990" y="1756828"/>
                </a:lnTo>
                <a:lnTo>
                  <a:pt x="929334" y="1760694"/>
                </a:lnTo>
                <a:lnTo>
                  <a:pt x="880999" y="1761998"/>
                </a:lnTo>
                <a:lnTo>
                  <a:pt x="832663" y="1760694"/>
                </a:lnTo>
                <a:lnTo>
                  <a:pt x="785008" y="1756828"/>
                </a:lnTo>
                <a:lnTo>
                  <a:pt x="738102" y="1750466"/>
                </a:lnTo>
                <a:lnTo>
                  <a:pt x="692011" y="1741676"/>
                </a:lnTo>
                <a:lnTo>
                  <a:pt x="646803" y="1730526"/>
                </a:lnTo>
                <a:lnTo>
                  <a:pt x="602544" y="1717081"/>
                </a:lnTo>
                <a:lnTo>
                  <a:pt x="559303" y="1701410"/>
                </a:lnTo>
                <a:lnTo>
                  <a:pt x="517146" y="1683580"/>
                </a:lnTo>
                <a:lnTo>
                  <a:pt x="476140" y="1663657"/>
                </a:lnTo>
                <a:lnTo>
                  <a:pt x="436353" y="1641710"/>
                </a:lnTo>
                <a:lnTo>
                  <a:pt x="397851" y="1617804"/>
                </a:lnTo>
                <a:lnTo>
                  <a:pt x="360703" y="1592009"/>
                </a:lnTo>
                <a:lnTo>
                  <a:pt x="324975" y="1564389"/>
                </a:lnTo>
                <a:lnTo>
                  <a:pt x="290734" y="1535014"/>
                </a:lnTo>
                <a:lnTo>
                  <a:pt x="258048" y="1503949"/>
                </a:lnTo>
                <a:lnTo>
                  <a:pt x="226983" y="1471263"/>
                </a:lnTo>
                <a:lnTo>
                  <a:pt x="197608" y="1437022"/>
                </a:lnTo>
                <a:lnTo>
                  <a:pt x="169988" y="1401294"/>
                </a:lnTo>
                <a:lnTo>
                  <a:pt x="144193" y="1364146"/>
                </a:lnTo>
                <a:lnTo>
                  <a:pt x="120287" y="1325644"/>
                </a:lnTo>
                <a:lnTo>
                  <a:pt x="98340" y="1285857"/>
                </a:lnTo>
                <a:lnTo>
                  <a:pt x="78417" y="1244851"/>
                </a:lnTo>
                <a:lnTo>
                  <a:pt x="60587" y="1202694"/>
                </a:lnTo>
                <a:lnTo>
                  <a:pt x="44916" y="1159453"/>
                </a:lnTo>
                <a:lnTo>
                  <a:pt x="31471" y="1115194"/>
                </a:lnTo>
                <a:lnTo>
                  <a:pt x="20321" y="1069986"/>
                </a:lnTo>
                <a:lnTo>
                  <a:pt x="11531" y="1023895"/>
                </a:lnTo>
                <a:lnTo>
                  <a:pt x="5169" y="976989"/>
                </a:lnTo>
                <a:lnTo>
                  <a:pt x="1303" y="929334"/>
                </a:lnTo>
                <a:lnTo>
                  <a:pt x="0" y="88099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620349EF-E3A9-B5E8-59C9-87EBDD31E713}"/>
              </a:ext>
            </a:extLst>
          </p:cNvPr>
          <p:cNvSpPr txBox="1"/>
          <p:nvPr/>
        </p:nvSpPr>
        <p:spPr>
          <a:xfrm>
            <a:off x="6419551" y="2761186"/>
            <a:ext cx="125095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300" spc="-3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300" spc="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300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745ABEE6-6911-B9A9-93F8-858B60BF983C}"/>
              </a:ext>
            </a:extLst>
          </p:cNvPr>
          <p:cNvSpPr txBox="1"/>
          <p:nvPr/>
        </p:nvSpPr>
        <p:spPr>
          <a:xfrm>
            <a:off x="6735782" y="3085290"/>
            <a:ext cx="62357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300" spc="-4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300" spc="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3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13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27663-C6E9-70D3-ED47-FE652A33B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C7D42-BB5F-8BE9-BF4A-8EA1A639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Energie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25882D-7A26-7D14-DEA6-DF51323D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3</a:t>
            </a:fld>
            <a:endParaRPr lang="fr-CH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85F3F1-C3D3-0398-4710-91988472A934}"/>
              </a:ext>
            </a:extLst>
          </p:cNvPr>
          <p:cNvSpPr txBox="1"/>
          <p:nvPr/>
        </p:nvSpPr>
        <p:spPr>
          <a:xfrm>
            <a:off x="866901" y="1321763"/>
            <a:ext cx="1003785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H" sz="2000" dirty="0">
              <a:latin typeface="Trebuchet MS" panose="020B0603020202020204" pitchFamily="34" charset="0"/>
            </a:endParaRPr>
          </a:p>
          <a:p>
            <a:r>
              <a:rPr lang="fr-CH" sz="2000" dirty="0">
                <a:latin typeface="Trebuchet MS" panose="020B0603020202020204" pitchFamily="34" charset="0"/>
              </a:rPr>
              <a:t>Programme de conseil incitatif en énergie piloté par la Commune et réalisé par ALTIS</a:t>
            </a:r>
          </a:p>
          <a:p>
            <a:endParaRPr lang="fr-CH" sz="2000" dirty="0">
              <a:latin typeface="Trebuchet MS" panose="020B0603020202020204" pitchFamily="34" charset="0"/>
            </a:endParaRPr>
          </a:p>
          <a:p>
            <a:endParaRPr lang="fr-CH" sz="2000" dirty="0">
              <a:latin typeface="Trebuchet MS" panose="020B0603020202020204" pitchFamily="34" charset="0"/>
            </a:endParaRPr>
          </a:p>
          <a:p>
            <a:endParaRPr lang="fr-CH" sz="2000" dirty="0">
              <a:latin typeface="Trebuchet MS" panose="020B0603020202020204" pitchFamily="34" charset="0"/>
            </a:endParaRPr>
          </a:p>
          <a:p>
            <a:endParaRPr lang="fr-CH" sz="2000" dirty="0">
              <a:latin typeface="Trebuchet MS" panose="020B0603020202020204" pitchFamily="34" charset="0"/>
            </a:endParaRPr>
          </a:p>
        </p:txBody>
      </p:sp>
      <p:pic>
        <p:nvPicPr>
          <p:cNvPr id="14" name="Image 13" descr="Une image contenant texte, cercle, capture d’écran, Police">
            <a:extLst>
              <a:ext uri="{FF2B5EF4-FFF2-40B4-BE49-F238E27FC236}">
                <a16:creationId xmlns:a16="http://schemas.microsoft.com/office/drawing/2014/main" id="{AE74CC04-61A9-F76D-CA76-12581A666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43" y="2316659"/>
            <a:ext cx="5066093" cy="3640614"/>
          </a:xfrm>
          <a:prstGeom prst="rect">
            <a:avLst/>
          </a:prstGeom>
        </p:spPr>
      </p:pic>
      <p:pic>
        <p:nvPicPr>
          <p:cNvPr id="15" name="Image 14" descr="Une image contenant ciel, texte, capture d’écran, arbre&#10;&#10;Description générée automatiquement">
            <a:extLst>
              <a:ext uri="{FF2B5EF4-FFF2-40B4-BE49-F238E27FC236}">
                <a16:creationId xmlns:a16="http://schemas.microsoft.com/office/drawing/2014/main" id="{A4E08D7C-1154-062C-3A61-F47B3BF67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3" y="2172652"/>
            <a:ext cx="2056050" cy="2899160"/>
          </a:xfrm>
          <a:prstGeom prst="rect">
            <a:avLst/>
          </a:prstGeom>
        </p:spPr>
      </p:pic>
      <p:pic>
        <p:nvPicPr>
          <p:cNvPr id="17" name="Image 1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35ADB69-50F9-1C4C-85B5-7FB8B9DE5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95" y="3483785"/>
            <a:ext cx="1700206" cy="135789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97C5DB6-C25B-656F-75E4-4F434493204E}"/>
              </a:ext>
            </a:extLst>
          </p:cNvPr>
          <p:cNvSpPr txBox="1"/>
          <p:nvPr/>
        </p:nvSpPr>
        <p:spPr>
          <a:xfrm>
            <a:off x="1923283" y="5260835"/>
            <a:ext cx="2865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/>
              <a:t>Logements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Agences immobilières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hôtellerie</a:t>
            </a:r>
          </a:p>
        </p:txBody>
      </p:sp>
    </p:spTree>
    <p:extLst>
      <p:ext uri="{BB962C8B-B14F-4D97-AF65-F5344CB8AC3E}">
        <p14:creationId xmlns:p14="http://schemas.microsoft.com/office/powerpoint/2010/main" val="359890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243E-A5A3-929C-2CAD-FED48913E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A8C01-77CB-9665-4FE5-E9E62450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Gardes médicales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8D39EF-464F-9176-69E0-BAE0E840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4</a:t>
            </a:fld>
            <a:endParaRPr lang="fr-CH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F19925-BEC0-DF8B-C8A4-8EB4194C9900}"/>
              </a:ext>
            </a:extLst>
          </p:cNvPr>
          <p:cNvSpPr txBox="1"/>
          <p:nvPr/>
        </p:nvSpPr>
        <p:spPr>
          <a:xfrm>
            <a:off x="861401" y="1566182"/>
            <a:ext cx="11042732" cy="4043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fr-CH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CH" sz="2000">
                <a:latin typeface="Arial" panose="020B0604020202020204" pitchFamily="34" charset="0"/>
                <a:cs typeface="Arial" panose="020B0604020202020204" pitchFamily="34" charset="0"/>
              </a:rPr>
              <a:t>Planning de gardes consultable sur le site internet de la commune.</a:t>
            </a:r>
          </a:p>
          <a:p>
            <a:pPr>
              <a:lnSpc>
                <a:spcPct val="150000"/>
              </a:lnSpc>
            </a:pPr>
            <a:endParaRPr lang="fr-CH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CH" sz="2000">
                <a:latin typeface="Arial" panose="020B0604020202020204" pitchFamily="34" charset="0"/>
                <a:cs typeface="Arial" panose="020B0604020202020204" pitchFamily="34" charset="0"/>
              </a:rPr>
              <a:t>Cabinet Médibagnes, aux Arcades, ouvert tous les soirs de 19h00 à 23h00 du 20.12.2024 au 27.04.2025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fr-CH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CH" sz="2000">
                <a:latin typeface="Arial" panose="020B0604020202020204" pitchFamily="34" charset="0"/>
                <a:cs typeface="Arial" panose="020B0604020202020204" pitchFamily="34" charset="0"/>
              </a:rPr>
              <a:t>En cas d’urgence vitale composer le : 144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fr-CH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CH" sz="2000">
                <a:latin typeface="Arial" panose="020B0604020202020204" pitchFamily="34" charset="0"/>
                <a:cs typeface="Arial" panose="020B0604020202020204" pitchFamily="34" charset="0"/>
              </a:rPr>
              <a:t>Urgences non vitales composer le : </a:t>
            </a:r>
            <a:r>
              <a:rPr lang="fr-CH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0900 144 033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0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60D41-6DC7-C999-3E59-B2DB1670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Centre sportif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EF73A4-82D9-1B7B-9F13-8F3443FF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5</a:t>
            </a:fld>
            <a:endParaRPr lang="fr-CH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9BACCADC-F8EB-F186-7AE5-AC7AC21BB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323" y="961877"/>
            <a:ext cx="4459276" cy="246712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2E09692-FEFD-1D33-7A81-8170444E6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" y="1969726"/>
            <a:ext cx="3526258" cy="2280183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28157B56-3354-9061-FE15-54291B963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868" y="3694929"/>
            <a:ext cx="3830621" cy="2467124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E6545BC-D319-B330-F980-486DE40F8420}"/>
              </a:ext>
            </a:extLst>
          </p:cNvPr>
          <p:cNvSpPr txBox="1">
            <a:spLocks/>
          </p:cNvSpPr>
          <p:nvPr/>
        </p:nvSpPr>
        <p:spPr>
          <a:xfrm>
            <a:off x="8146406" y="4551508"/>
            <a:ext cx="3834806" cy="1248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357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9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312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351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CH" sz="2000" b="0" dirty="0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Démolition achevée 2024</a:t>
            </a:r>
          </a:p>
          <a:p>
            <a:pPr>
              <a:lnSpc>
                <a:spcPct val="110000"/>
              </a:lnSpc>
            </a:pPr>
            <a:r>
              <a:rPr lang="fr-CH" sz="2000" b="0" dirty="0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Reconstruction dès </a:t>
            </a:r>
            <a:r>
              <a:rPr lang="fr-CH" sz="2000" b="0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avril 2025</a:t>
            </a:r>
            <a:endParaRPr lang="fr-CH" sz="2000" b="0" dirty="0">
              <a:solidFill>
                <a:schemeClr val="tx1"/>
              </a:solidFill>
              <a:latin typeface="Trebuchet MS" panose="020B0603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A12B914-DBAE-27B2-3CEB-9144255998CA}"/>
              </a:ext>
            </a:extLst>
          </p:cNvPr>
          <p:cNvSpPr txBox="1">
            <a:spLocks/>
          </p:cNvSpPr>
          <p:nvPr/>
        </p:nvSpPr>
        <p:spPr>
          <a:xfrm>
            <a:off x="46402" y="4415321"/>
            <a:ext cx="4019549" cy="1098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357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9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4738" indent="-312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351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.SF NS Symbols Regular"/>
              <a:buChar char="☆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CH" sz="2000" b="0" dirty="0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Espace aquatique / Spa / Fitness</a:t>
            </a:r>
          </a:p>
          <a:p>
            <a:pPr>
              <a:lnSpc>
                <a:spcPct val="110000"/>
              </a:lnSpc>
            </a:pPr>
            <a:r>
              <a:rPr lang="fr-CH" sz="2000" b="0" dirty="0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Espace </a:t>
            </a:r>
            <a:r>
              <a:rPr lang="fr-CH" sz="2000" b="0" dirty="0" err="1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Outdoor</a:t>
            </a:r>
            <a:r>
              <a:rPr lang="fr-CH" sz="2000" b="0" dirty="0">
                <a:solidFill>
                  <a:schemeClr val="tx1"/>
                </a:solidFill>
                <a:latin typeface="Trebuchet MS" panose="020B0603020202020204" pitchFamily="34" charset="0"/>
                <a:cs typeface="Segoe UI" panose="020B0502040204020203" pitchFamily="34" charset="0"/>
              </a:rPr>
              <a:t> / restaurant</a:t>
            </a:r>
          </a:p>
        </p:txBody>
      </p:sp>
    </p:spTree>
    <p:extLst>
      <p:ext uri="{BB962C8B-B14F-4D97-AF65-F5344CB8AC3E}">
        <p14:creationId xmlns:p14="http://schemas.microsoft.com/office/powerpoint/2010/main" val="30509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60D41-6DC7-C999-3E59-B2DB1670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Autres projets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EF73A4-82D9-1B7B-9F13-8F3443FF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6</a:t>
            </a:fld>
            <a:endParaRPr lang="fr-CH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BB46161-6609-44E1-29FE-A400958BDA47}"/>
              </a:ext>
            </a:extLst>
          </p:cNvPr>
          <p:cNvSpPr txBox="1">
            <a:spLocks/>
          </p:cNvSpPr>
          <p:nvPr/>
        </p:nvSpPr>
        <p:spPr>
          <a:xfrm>
            <a:off x="1485018" y="5108702"/>
            <a:ext cx="1628350" cy="3597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92500"/>
          </a:bodyPr>
          <a:lstStyle>
            <a:lvl1pPr marL="0" marR="0" lvl="0" indent="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fr-FR" sz="2200" b="0" i="0" u="none" strike="noStrike" kern="1200" cap="none" spc="0" baseline="0">
                <a:solidFill>
                  <a:srgbClr val="005EB8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2000" dirty="0"/>
              <a:t>Espace Orny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68E69CC-BB52-5AA1-A4F5-F8ED256B9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018" y="2641107"/>
            <a:ext cx="3420095" cy="2248204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9507B67B-C557-A3F1-2E3B-1BB554D04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751" y="2641107"/>
            <a:ext cx="3587733" cy="2288915"/>
          </a:xfrm>
          <a:prstGeom prst="rect">
            <a:avLst/>
          </a:prstGeom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4F16B28-F858-D7A1-E6C1-D8FAC22855B1}"/>
              </a:ext>
            </a:extLst>
          </p:cNvPr>
          <p:cNvSpPr txBox="1">
            <a:spLocks/>
          </p:cNvSpPr>
          <p:nvPr/>
        </p:nvSpPr>
        <p:spPr>
          <a:xfrm>
            <a:off x="6767751" y="5149335"/>
            <a:ext cx="1628350" cy="3597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>
            <a:lvl1pPr marL="0" marR="0" lvl="0" indent="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fr-FR" sz="2200" b="0" i="0" u="none" strike="noStrike" kern="1200" cap="none" spc="0" baseline="0">
                <a:solidFill>
                  <a:srgbClr val="005EB8"/>
                </a:solidFill>
                <a:uFillTx/>
                <a:latin typeface="Arial" pitchFamily="34"/>
                <a:cs typeface="Arial" pitchFamily="34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66B4"/>
              </a:buClr>
              <a:buSzPct val="100000"/>
              <a:buFont typeface="Police système Courant"/>
              <a:buChar char="☆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000"/>
              <a:t>Ermitage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00431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AFC88-450C-1FAD-BBD3-7E3D7B3C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C677F-86F9-DD4C-87FD-27CB659F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Plan des équipements de Verbier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956BFA-4EFF-4A44-FF04-C407D056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7</a:t>
            </a:fld>
            <a:endParaRPr lang="fr-CH" dirty="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DB0D8F37-E8A3-FEC2-ED00-66DDCFA9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53"/>
          <a:stretch/>
        </p:blipFill>
        <p:spPr>
          <a:xfrm>
            <a:off x="6044107" y="875706"/>
            <a:ext cx="5479696" cy="5159746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971EA70D-2697-ADDB-16B1-36811C3C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33" y="2716207"/>
            <a:ext cx="2290065" cy="33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4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CEDD5-C02D-3E81-2CCA-DFB969AB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Plan d’affectation des zones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095E87-D2FE-567D-89EB-2B839671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8</a:t>
            </a:fld>
            <a:endParaRPr lang="fr-CH" dirty="0"/>
          </a:p>
        </p:txBody>
      </p:sp>
      <p:grpSp>
        <p:nvGrpSpPr>
          <p:cNvPr id="7" name="Groupe 7">
            <a:extLst>
              <a:ext uri="{FF2B5EF4-FFF2-40B4-BE49-F238E27FC236}">
                <a16:creationId xmlns:a16="http://schemas.microsoft.com/office/drawing/2014/main" id="{0204F2E3-6D7D-81A2-5E64-9F3E98F3D08B}"/>
              </a:ext>
            </a:extLst>
          </p:cNvPr>
          <p:cNvGrpSpPr/>
          <p:nvPr/>
        </p:nvGrpSpPr>
        <p:grpSpPr>
          <a:xfrm>
            <a:off x="1100527" y="3353638"/>
            <a:ext cx="1860374" cy="1370727"/>
            <a:chOff x="1248219" y="1487718"/>
            <a:chExt cx="1860374" cy="1370727"/>
          </a:xfrm>
        </p:grpSpPr>
        <p:sp>
          <p:nvSpPr>
            <p:cNvPr id="8" name="Ellipse 47">
              <a:extLst>
                <a:ext uri="{FF2B5EF4-FFF2-40B4-BE49-F238E27FC236}">
                  <a16:creationId xmlns:a16="http://schemas.microsoft.com/office/drawing/2014/main" id="{01545512-BF19-9E13-9365-4BA66201D1FA}"/>
                </a:ext>
              </a:extLst>
            </p:cNvPr>
            <p:cNvSpPr/>
            <p:nvPr/>
          </p:nvSpPr>
          <p:spPr>
            <a:xfrm>
              <a:off x="1432658" y="1487718"/>
              <a:ext cx="1370727" cy="1370727"/>
            </a:xfrm>
            <a:prstGeom prst="ellipse">
              <a:avLst/>
            </a:prstGeom>
            <a:solidFill>
              <a:srgbClr val="FADA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0C0"/>
                </a:solidFill>
              </a:endParaRPr>
            </a:p>
          </p:txBody>
        </p:sp>
        <p:sp>
          <p:nvSpPr>
            <p:cNvPr id="9" name="ZoneTexte 34">
              <a:extLst>
                <a:ext uri="{FF2B5EF4-FFF2-40B4-BE49-F238E27FC236}">
                  <a16:creationId xmlns:a16="http://schemas.microsoft.com/office/drawing/2014/main" id="{891A6B11-86A2-12F7-C6FC-8F8D479F7450}"/>
                </a:ext>
              </a:extLst>
            </p:cNvPr>
            <p:cNvSpPr txBox="1"/>
            <p:nvPr/>
          </p:nvSpPr>
          <p:spPr>
            <a:xfrm>
              <a:off x="1248219" y="1849915"/>
              <a:ext cx="18603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21 mai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2024</a:t>
              </a:r>
              <a:endParaRPr lang="fr-CH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7">
            <a:extLst>
              <a:ext uri="{FF2B5EF4-FFF2-40B4-BE49-F238E27FC236}">
                <a16:creationId xmlns:a16="http://schemas.microsoft.com/office/drawing/2014/main" id="{75CE2796-B57A-FD90-F508-E5968A887478}"/>
              </a:ext>
            </a:extLst>
          </p:cNvPr>
          <p:cNvGrpSpPr/>
          <p:nvPr/>
        </p:nvGrpSpPr>
        <p:grpSpPr>
          <a:xfrm>
            <a:off x="5357184" y="3327586"/>
            <a:ext cx="1860374" cy="1370727"/>
            <a:chOff x="1187834" y="1487718"/>
            <a:chExt cx="1860374" cy="1370727"/>
          </a:xfrm>
        </p:grpSpPr>
        <p:sp>
          <p:nvSpPr>
            <p:cNvPr id="11" name="Ellipse 47">
              <a:extLst>
                <a:ext uri="{FF2B5EF4-FFF2-40B4-BE49-F238E27FC236}">
                  <a16:creationId xmlns:a16="http://schemas.microsoft.com/office/drawing/2014/main" id="{A90E85FA-928C-7DC4-7E4E-C612DA33512A}"/>
                </a:ext>
              </a:extLst>
            </p:cNvPr>
            <p:cNvSpPr/>
            <p:nvPr/>
          </p:nvSpPr>
          <p:spPr>
            <a:xfrm>
              <a:off x="1432658" y="1487718"/>
              <a:ext cx="1370727" cy="1370727"/>
            </a:xfrm>
            <a:prstGeom prst="ellipse">
              <a:avLst/>
            </a:prstGeom>
            <a:solidFill>
              <a:srgbClr val="FABD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0C0"/>
                </a:solidFill>
              </a:endParaRPr>
            </a:p>
          </p:txBody>
        </p:sp>
        <p:sp>
          <p:nvSpPr>
            <p:cNvPr id="12" name="ZoneTexte 34">
              <a:extLst>
                <a:ext uri="{FF2B5EF4-FFF2-40B4-BE49-F238E27FC236}">
                  <a16:creationId xmlns:a16="http://schemas.microsoft.com/office/drawing/2014/main" id="{41EF44D0-DDE2-21AA-95B4-6C099B7B62EC}"/>
                </a:ext>
              </a:extLst>
            </p:cNvPr>
            <p:cNvSpPr txBox="1"/>
            <p:nvPr/>
          </p:nvSpPr>
          <p:spPr>
            <a:xfrm>
              <a:off x="1187834" y="1849915"/>
              <a:ext cx="18603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Printemps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2025</a:t>
              </a:r>
              <a:endParaRPr lang="fr-CH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ZoneTexte 38">
            <a:extLst>
              <a:ext uri="{FF2B5EF4-FFF2-40B4-BE49-F238E27FC236}">
                <a16:creationId xmlns:a16="http://schemas.microsoft.com/office/drawing/2014/main" id="{E7C77F72-7800-5B06-21D4-4EAB8A5DE68A}"/>
              </a:ext>
            </a:extLst>
          </p:cNvPr>
          <p:cNvSpPr txBox="1"/>
          <p:nvPr/>
        </p:nvSpPr>
        <p:spPr>
          <a:xfrm>
            <a:off x="4476689" y="4783721"/>
            <a:ext cx="3621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600" b="1" dirty="0">
                <a:latin typeface="Arial" panose="020B0604020202020204" pitchFamily="34" charset="0"/>
                <a:cs typeface="Arial" panose="020B0604020202020204" pitchFamily="34" charset="0"/>
              </a:rPr>
              <a:t>Avis informatif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Présentation de l’avant-projet de PAZ-RCCZ à la population</a:t>
            </a:r>
          </a:p>
        </p:txBody>
      </p:sp>
      <p:grpSp>
        <p:nvGrpSpPr>
          <p:cNvPr id="14" name="Groupe 7">
            <a:extLst>
              <a:ext uri="{FF2B5EF4-FFF2-40B4-BE49-F238E27FC236}">
                <a16:creationId xmlns:a16="http://schemas.microsoft.com/office/drawing/2014/main" id="{1D3C04A8-3CA7-0B76-CC5E-053C6E5B0012}"/>
              </a:ext>
            </a:extLst>
          </p:cNvPr>
          <p:cNvGrpSpPr/>
          <p:nvPr/>
        </p:nvGrpSpPr>
        <p:grpSpPr>
          <a:xfrm>
            <a:off x="9466014" y="3348046"/>
            <a:ext cx="1860374" cy="1370727"/>
            <a:chOff x="1187834" y="1487718"/>
            <a:chExt cx="1860374" cy="1370727"/>
          </a:xfrm>
        </p:grpSpPr>
        <p:sp>
          <p:nvSpPr>
            <p:cNvPr id="15" name="Ellipse 47">
              <a:extLst>
                <a:ext uri="{FF2B5EF4-FFF2-40B4-BE49-F238E27FC236}">
                  <a16:creationId xmlns:a16="http://schemas.microsoft.com/office/drawing/2014/main" id="{E16335BE-ED36-4B07-C3A4-196303108CAE}"/>
                </a:ext>
              </a:extLst>
            </p:cNvPr>
            <p:cNvSpPr/>
            <p:nvPr/>
          </p:nvSpPr>
          <p:spPr>
            <a:xfrm>
              <a:off x="1432658" y="1487718"/>
              <a:ext cx="1370727" cy="1370727"/>
            </a:xfrm>
            <a:prstGeom prst="ellipse">
              <a:avLst/>
            </a:prstGeom>
            <a:solidFill>
              <a:srgbClr val="EB5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0C0"/>
                </a:solidFill>
              </a:endParaRPr>
            </a:p>
          </p:txBody>
        </p:sp>
        <p:sp>
          <p:nvSpPr>
            <p:cNvPr id="16" name="ZoneTexte 34">
              <a:extLst>
                <a:ext uri="{FF2B5EF4-FFF2-40B4-BE49-F238E27FC236}">
                  <a16:creationId xmlns:a16="http://schemas.microsoft.com/office/drawing/2014/main" id="{B6530EA5-9E30-AA35-00B5-B3082D989392}"/>
                </a:ext>
              </a:extLst>
            </p:cNvPr>
            <p:cNvSpPr txBox="1"/>
            <p:nvPr/>
          </p:nvSpPr>
          <p:spPr>
            <a:xfrm>
              <a:off x="1187834" y="1849915"/>
              <a:ext cx="18603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Eté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2025</a:t>
              </a:r>
              <a:endParaRPr lang="fr-CH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ZoneTexte 38">
            <a:extLst>
              <a:ext uri="{FF2B5EF4-FFF2-40B4-BE49-F238E27FC236}">
                <a16:creationId xmlns:a16="http://schemas.microsoft.com/office/drawing/2014/main" id="{B4CC8968-7286-3E9C-456C-4A7E3A1DBBDB}"/>
              </a:ext>
            </a:extLst>
          </p:cNvPr>
          <p:cNvSpPr txBox="1"/>
          <p:nvPr/>
        </p:nvSpPr>
        <p:spPr>
          <a:xfrm>
            <a:off x="8561157" y="4804181"/>
            <a:ext cx="3496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600" b="1" dirty="0">
                <a:latin typeface="Arial" panose="020B0604020202020204" pitchFamily="34" charset="0"/>
                <a:cs typeface="Arial" panose="020B0604020202020204" pitchFamily="34" charset="0"/>
              </a:rPr>
              <a:t>Avis de principe</a:t>
            </a: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Envoi du dossier pour examen </a:t>
            </a: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préalable par les services cantonaux</a:t>
            </a:r>
          </a:p>
        </p:txBody>
      </p:sp>
    </p:spTree>
    <p:extLst>
      <p:ext uri="{BB962C8B-B14F-4D97-AF65-F5344CB8AC3E}">
        <p14:creationId xmlns:p14="http://schemas.microsoft.com/office/powerpoint/2010/main" val="301905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934EE-0201-1C8E-B4EF-08C10EBA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F0C08-EF83-0F1E-7407-F9B45942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01" y="1098732"/>
            <a:ext cx="10515600" cy="815127"/>
          </a:xfrm>
        </p:spPr>
        <p:txBody>
          <a:bodyPr/>
          <a:lstStyle/>
          <a:p>
            <a:r>
              <a:rPr lang="fr-CH"/>
              <a:t>Conseil municipal</a:t>
            </a:r>
            <a:br>
              <a:rPr lang="fr-CH"/>
            </a:br>
            <a:r>
              <a:rPr lang="fr-CH"/>
              <a:t>2025-28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EA1C11-886D-9E70-6B0D-28CD7448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B6F-A808-4481-8AD2-B71A7A10089A}" type="slidenum">
              <a:rPr lang="fr-CH" smtClean="0"/>
              <a:t>9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AAAA15-CB6B-271F-4536-739A3A1B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698" y="1098732"/>
            <a:ext cx="7183901" cy="49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597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al de Bagnes">
      <a:dk1>
        <a:srgbClr val="000000"/>
      </a:dk1>
      <a:lt1>
        <a:srgbClr val="FFFFFF"/>
      </a:lt1>
      <a:dk2>
        <a:srgbClr val="005EB8"/>
      </a:dk2>
      <a:lt2>
        <a:srgbClr val="FFCD00"/>
      </a:lt2>
      <a:accent1>
        <a:srgbClr val="005EB8"/>
      </a:accent1>
      <a:accent2>
        <a:srgbClr val="0166B4"/>
      </a:accent2>
      <a:accent3>
        <a:srgbClr val="F8D003"/>
      </a:accent3>
      <a:accent4>
        <a:srgbClr val="6485A5"/>
      </a:accent4>
      <a:accent5>
        <a:srgbClr val="0083D3"/>
      </a:accent5>
      <a:accent6>
        <a:srgbClr val="045283"/>
      </a:accent6>
      <a:hlink>
        <a:srgbClr val="0067A5"/>
      </a:hlink>
      <a:folHlink>
        <a:srgbClr val="005EB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200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SA V3 Template Val de Bagnes" id="{B8B11AAE-4A09-9046-BEA5-C9F1A96A30C6}" vid="{5B1A5B1A-B066-4E4A-BB70-FA8A8742385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TSA V3 Template Val de Bagnes</Template>
  <TotalTime>27</TotalTime>
  <Words>168</Words>
  <Application>Microsoft Macintosh PowerPoint</Application>
  <PresentationFormat>Grand écran</PresentationFormat>
  <Paragraphs>56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.SF NS Symbols Regular</vt:lpstr>
      <vt:lpstr>Arial</vt:lpstr>
      <vt:lpstr>Calibri</vt:lpstr>
      <vt:lpstr>Police système</vt:lpstr>
      <vt:lpstr>Police système Courant</vt:lpstr>
      <vt:lpstr>Trebuchet MS</vt:lpstr>
      <vt:lpstr>Thème Office</vt:lpstr>
      <vt:lpstr>APCAV</vt:lpstr>
      <vt:lpstr>Programme de législature</vt:lpstr>
      <vt:lpstr>Energie</vt:lpstr>
      <vt:lpstr>Gardes médicales</vt:lpstr>
      <vt:lpstr>Centre sportif</vt:lpstr>
      <vt:lpstr>Autres projets</vt:lpstr>
      <vt:lpstr>Plan des équipements de Verbier</vt:lpstr>
      <vt:lpstr>Plan d’affectation des zones</vt:lpstr>
      <vt:lpstr>Conseil municipal 2025-28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Schaller Antoine</dc:creator>
  <cp:lastModifiedBy>Brigitte Borel</cp:lastModifiedBy>
  <cp:revision>3</cp:revision>
  <cp:lastPrinted>2021-09-15T15:35:57Z</cp:lastPrinted>
  <dcterms:created xsi:type="dcterms:W3CDTF">2024-12-22T09:09:13Z</dcterms:created>
  <dcterms:modified xsi:type="dcterms:W3CDTF">2024-12-26T07:51:41Z</dcterms:modified>
</cp:coreProperties>
</file>